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315200" cy="914400" type="banner"/>
  <p:notesSz cx="6858000" cy="9144000"/>
  <p:defaultTextStyle>
    <a:defPPr>
      <a:defRPr lang="en-US"/>
    </a:defPPr>
    <a:lvl1pPr marL="0" algn="l" defTabSz="47018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35092" algn="l" defTabSz="47018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70184" algn="l" defTabSz="47018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705277" algn="l" defTabSz="47018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40369" algn="l" defTabSz="47018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75461" algn="l" defTabSz="47018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410553" algn="l" defTabSz="47018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45646" algn="l" defTabSz="47018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80738" algn="l" defTabSz="47018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6720" y="182880"/>
            <a:ext cx="6281318" cy="243840"/>
          </a:xfrm>
          <a:ln>
            <a:noFill/>
          </a:ln>
        </p:spPr>
        <p:txBody>
          <a:bodyPr vert="horz" tIns="0" rIns="9404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29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26720" y="430471"/>
            <a:ext cx="6283757" cy="233680"/>
          </a:xfrm>
        </p:spPr>
        <p:txBody>
          <a:bodyPr lIns="0" rIns="9404"/>
          <a:lstStyle>
            <a:lvl1pPr marL="0" marR="23509" indent="0" algn="r">
              <a:buNone/>
              <a:defRPr>
                <a:solidFill>
                  <a:schemeClr val="tx1"/>
                </a:solidFill>
              </a:defRPr>
            </a:lvl1pPr>
            <a:lvl2pPr marL="235092" indent="0" algn="ctr">
              <a:buNone/>
            </a:lvl2pPr>
            <a:lvl3pPr marL="470184" indent="0" algn="ctr">
              <a:buNone/>
            </a:lvl3pPr>
            <a:lvl4pPr marL="705277" indent="0" algn="ctr">
              <a:buNone/>
            </a:lvl4pPr>
            <a:lvl5pPr marL="940369" indent="0" algn="ctr">
              <a:buNone/>
            </a:lvl5pPr>
            <a:lvl6pPr marL="1175461" indent="0" algn="ctr">
              <a:buNone/>
            </a:lvl6pPr>
            <a:lvl7pPr marL="1410553" indent="0" algn="ctr">
              <a:buNone/>
            </a:lvl7pPr>
            <a:lvl8pPr marL="1645646" indent="0" algn="ctr">
              <a:buNone/>
            </a:lvl8pPr>
            <a:lvl9pPr marL="1880738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9647-BA8C-4104-BF10-ED3901232059}" type="datetimeFigureOut">
              <a:rPr lang="en-US" smtClean="0"/>
              <a:pPr/>
              <a:t>4/9/2016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E4E27-4192-409C-ADA7-A44792B891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7620" y="-952"/>
            <a:ext cx="7330440" cy="13885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7018" tIns="23509" rIns="47018" bIns="23509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505200" y="-952"/>
            <a:ext cx="3810000" cy="8509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7018" tIns="23509" rIns="47018" bIns="23509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65760" y="93878"/>
            <a:ext cx="6583680" cy="152400"/>
          </a:xfrm>
          <a:prstGeom prst="rect">
            <a:avLst/>
          </a:prstGeom>
        </p:spPr>
        <p:txBody>
          <a:bodyPr vert="horz" lIns="0" tIns="23509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365760" y="258064"/>
            <a:ext cx="6583680" cy="585216"/>
          </a:xfrm>
          <a:prstGeom prst="rect">
            <a:avLst/>
          </a:prstGeom>
        </p:spPr>
        <p:txBody>
          <a:bodyPr vert="horz" lIns="47018" tIns="23509" rIns="47018" bIns="23509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365760" y="847516"/>
            <a:ext cx="1706880" cy="486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6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1E99647-BA8C-4104-BF10-ED3901232059}" type="datetimeFigureOut">
              <a:rPr lang="en-US" smtClean="0"/>
              <a:pPr/>
              <a:t>4/9/2016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133600" y="847516"/>
            <a:ext cx="2682240" cy="486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6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6339840" y="847516"/>
            <a:ext cx="609600" cy="4868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6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5E4E27-4192-409C-ADA7-A44792B891C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5213" y="26990"/>
            <a:ext cx="7344438" cy="86563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rtl="0" eaLnBrk="1" latinLnBrk="0" hangingPunct="1">
        <a:spcBef>
          <a:spcPct val="0"/>
        </a:spcBef>
        <a:buNone/>
        <a:defRPr kumimoji="0" sz="26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141055" indent="-141055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9129" indent="-12695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470184" indent="-12695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611240" indent="-10814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752295" indent="-10814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893351" indent="-10814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987387" indent="-94037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128443" indent="-94037" algn="l" rtl="0" eaLnBrk="1" latinLnBrk="0" hangingPunct="1">
        <a:spcBef>
          <a:spcPct val="20000"/>
        </a:spcBef>
        <a:buClr>
          <a:schemeClr val="tx2"/>
        </a:buClr>
        <a:buChar char="•"/>
        <a:defRPr kumimoji="0"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269498" indent="-94037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2350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47018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7052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9403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1754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4105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6456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88073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XI Annual Multidisciplinary Medical Congress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Invita</a:t>
            </a:r>
            <a:r>
              <a:rPr lang="en-US" dirty="0" smtClean="0"/>
              <a:t> a </a:t>
            </a:r>
            <a:r>
              <a:rPr lang="en-US" dirty="0" err="1" smtClean="0"/>
              <a:t>Bionalistas</a:t>
            </a:r>
            <a:r>
              <a:rPr lang="en-US" dirty="0" smtClean="0"/>
              <a:t>, </a:t>
            </a:r>
            <a:r>
              <a:rPr lang="en-US" dirty="0" err="1" smtClean="0"/>
              <a:t>Profesionales</a:t>
            </a:r>
            <a:r>
              <a:rPr lang="en-US" dirty="0" smtClean="0"/>
              <a:t> de </a:t>
            </a:r>
            <a:r>
              <a:rPr lang="en-US" dirty="0" err="1" smtClean="0"/>
              <a:t>laboratorio</a:t>
            </a:r>
            <a:r>
              <a:rPr lang="en-US" dirty="0" smtClean="0"/>
              <a:t>, Mayo,22, 2016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</TotalTime>
  <Words>16</Words>
  <Application>Microsoft Office PowerPoint</Application>
  <PresentationFormat>Banner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Flow</vt:lpstr>
      <vt:lpstr>XI Annual Multidisciplinary Medical Congress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ahpsi, congreso medico 2016</dc:title>
  <dc:creator>Owner</dc:creator>
  <dc:description>XI Annual Multidisciplinary Medical Congress </dc:description>
  <cp:lastModifiedBy>Owner</cp:lastModifiedBy>
  <cp:revision>5</cp:revision>
  <dcterms:created xsi:type="dcterms:W3CDTF">2016-04-10T01:31:42Z</dcterms:created>
  <dcterms:modified xsi:type="dcterms:W3CDTF">2016-04-10T02:59:42Z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ahpsi, congreso medico 2016</vt:lpwstr>
  </property>
  <property fmtid="{D5CDD505-2E9C-101B-9397-08002B2CF9AE}" pid="3" name="SlideDescription">
    <vt:lpwstr>XI Annual Multidisciplinary Medical Congress </vt:lpwstr>
  </property>
</Properties>
</file>