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9"/>
  </p:notesMasterIdLst>
  <p:sldIdLst>
    <p:sldId id="256" r:id="rId2"/>
    <p:sldId id="257" r:id="rId3"/>
    <p:sldId id="320" r:id="rId4"/>
    <p:sldId id="315" r:id="rId5"/>
    <p:sldId id="333" r:id="rId6"/>
    <p:sldId id="324" r:id="rId7"/>
    <p:sldId id="328" r:id="rId8"/>
    <p:sldId id="280" r:id="rId9"/>
    <p:sldId id="336" r:id="rId10"/>
    <p:sldId id="297" r:id="rId11"/>
    <p:sldId id="304" r:id="rId12"/>
    <p:sldId id="329" r:id="rId13"/>
    <p:sldId id="330" r:id="rId14"/>
    <p:sldId id="331" r:id="rId15"/>
    <p:sldId id="282" r:id="rId16"/>
    <p:sldId id="332" r:id="rId17"/>
    <p:sldId id="308" r:id="rId18"/>
    <p:sldId id="319" r:id="rId19"/>
    <p:sldId id="326" r:id="rId20"/>
    <p:sldId id="296" r:id="rId21"/>
    <p:sldId id="258" r:id="rId22"/>
    <p:sldId id="283" r:id="rId23"/>
    <p:sldId id="259" r:id="rId24"/>
    <p:sldId id="260" r:id="rId25"/>
    <p:sldId id="261" r:id="rId26"/>
    <p:sldId id="335" r:id="rId27"/>
    <p:sldId id="305" r:id="rId28"/>
    <p:sldId id="262" r:id="rId29"/>
    <p:sldId id="264" r:id="rId30"/>
    <p:sldId id="295" r:id="rId31"/>
    <p:sldId id="269" r:id="rId32"/>
    <p:sldId id="300" r:id="rId33"/>
    <p:sldId id="272" r:id="rId34"/>
    <p:sldId id="337" r:id="rId35"/>
    <p:sldId id="338" r:id="rId36"/>
    <p:sldId id="316" r:id="rId37"/>
    <p:sldId id="263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28" autoAdjust="0"/>
    <p:restoredTop sz="94660"/>
  </p:normalViewPr>
  <p:slideViewPr>
    <p:cSldViewPr>
      <p:cViewPr varScale="1">
        <p:scale>
          <a:sx n="72" d="100"/>
          <a:sy n="72" d="100"/>
        </p:scale>
        <p:origin x="-6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60104-414D-4EBD-8D65-68C80943D2B0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5A8E6C-39D7-41B6-A1FA-203CE24274F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5A8E6C-39D7-41B6-A1FA-203CE24274F2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D71D-B68B-4BEA-9739-DCDED214BB23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A9BBF-6AD1-4C35-9BFC-D7D4E7029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D71D-B68B-4BEA-9739-DCDED214BB23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A9BBF-6AD1-4C35-9BFC-D7D4E7029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D71D-B68B-4BEA-9739-DCDED214BB23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A9BBF-6AD1-4C35-9BFC-D7D4E7029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D71D-B68B-4BEA-9739-DCDED214BB23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A9BBF-6AD1-4C35-9BFC-D7D4E7029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D71D-B68B-4BEA-9739-DCDED214BB23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A9BBF-6AD1-4C35-9BFC-D7D4E7029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D71D-B68B-4BEA-9739-DCDED214BB23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A9BBF-6AD1-4C35-9BFC-D7D4E7029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D71D-B68B-4BEA-9739-DCDED214BB23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A9BBF-6AD1-4C35-9BFC-D7D4E7029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D71D-B68B-4BEA-9739-DCDED214BB23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A9BBF-6AD1-4C35-9BFC-D7D4E7029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D71D-B68B-4BEA-9739-DCDED214BB23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D0A9BBF-6AD1-4C35-9BFC-D7D4E70294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D71D-B68B-4BEA-9739-DCDED214BB23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A9BBF-6AD1-4C35-9BFC-D7D4E7029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D71D-B68B-4BEA-9739-DCDED214BB23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A9BBF-6AD1-4C35-9BFC-D7D4E7029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C23D71D-B68B-4BEA-9739-DCDED214BB23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D0A9BBF-6AD1-4C35-9BFC-D7D4E702941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13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30.jpeg"/><Relationship Id="rId7" Type="http://schemas.openxmlformats.org/officeDocument/2006/relationships/image" Target="../media/image3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 err="1" smtClean="0"/>
              <a:t>Dacanji</a:t>
            </a:r>
            <a:r>
              <a:rPr lang="en-US" dirty="0" smtClean="0"/>
              <a:t>  &amp; AHPSI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0" y="1828800"/>
            <a:ext cx="3191742" cy="321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Dominican American Communitarian </a:t>
            </a:r>
            <a:r>
              <a:rPr lang="en-US" dirty="0" err="1" smtClean="0"/>
              <a:t>Association,Inc</a:t>
            </a:r>
            <a:r>
              <a:rPr lang="en-US" dirty="0" smtClean="0"/>
              <a:t> NJ, AHPSI &amp; Latino Leadership Alliance of NJ.</a:t>
            </a:r>
          </a:p>
          <a:p>
            <a:r>
              <a:rPr lang="en-US" dirty="0" smtClean="0"/>
              <a:t>XIV </a:t>
            </a:r>
            <a:r>
              <a:rPr lang="en-US" dirty="0" smtClean="0"/>
              <a:t>Annual Community Health Fair.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Sunday, June  </a:t>
            </a:r>
            <a:r>
              <a:rPr lang="en-US" dirty="0" smtClean="0">
                <a:solidFill>
                  <a:srgbClr val="C00000"/>
                </a:solidFill>
              </a:rPr>
              <a:t>21, 2015</a:t>
            </a:r>
            <a:r>
              <a:rPr lang="en-US" dirty="0" smtClean="0"/>
              <a:t>.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Place:Dr.Herbert</a:t>
            </a:r>
            <a:r>
              <a:rPr lang="en-US" dirty="0" smtClean="0"/>
              <a:t> Richardson School</a:t>
            </a:r>
          </a:p>
          <a:p>
            <a:r>
              <a:rPr lang="en-US" dirty="0" smtClean="0"/>
              <a:t>318 Stockton St. </a:t>
            </a:r>
          </a:p>
          <a:p>
            <a:r>
              <a:rPr lang="en-US" dirty="0" smtClean="0"/>
              <a:t>1-888-277-1288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6" name="Picture 5" descr="AHPSI, 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24200" y="2743200"/>
            <a:ext cx="1714500" cy="1771650"/>
          </a:xfrm>
          <a:prstGeom prst="rect">
            <a:avLst/>
          </a:prstGeom>
        </p:spPr>
      </p:pic>
      <p:pic>
        <p:nvPicPr>
          <p:cNvPr id="7" name="Picture 6" descr="alianza Logo.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7800" y="5181600"/>
            <a:ext cx="1133475" cy="1133475"/>
          </a:xfrm>
          <a:prstGeom prst="rect">
            <a:avLst/>
          </a:prstGeom>
        </p:spPr>
      </p:pic>
    </p:spTree>
  </p:cSld>
  <p:clrMapOvr>
    <a:masterClrMapping/>
  </p:clrMapOvr>
  <p:transition>
    <p:wipe dir="d"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“Decide to be Healthy”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Agenda del </a:t>
            </a:r>
            <a:r>
              <a:rPr lang="en-US" dirty="0" err="1" smtClean="0"/>
              <a:t>dia</a:t>
            </a:r>
            <a:r>
              <a:rPr lang="en-US" dirty="0" smtClean="0"/>
              <a:t>:</a:t>
            </a:r>
          </a:p>
          <a:p>
            <a:r>
              <a:rPr lang="es-ES" sz="1700" dirty="0" smtClean="0"/>
              <a:t>1.Breve Historia de nuestra Feria, Que hace ?, Que ha Logrado, Que Ofrece?</a:t>
            </a:r>
          </a:p>
          <a:p>
            <a:r>
              <a:rPr lang="es-ES" sz="1700" i="1" dirty="0" smtClean="0"/>
              <a:t>2.Presentar nuestros Nuevos Programas, Que cosas nuevas Traemos.</a:t>
            </a:r>
          </a:p>
          <a:p>
            <a:r>
              <a:rPr lang="es-ES" sz="1700" i="1" dirty="0" smtClean="0"/>
              <a:t>3.Introducir nuestros Nuevos Coordinadores.</a:t>
            </a:r>
            <a:endParaRPr lang="es-ES" sz="1700" dirty="0" smtClean="0"/>
          </a:p>
          <a:p>
            <a:r>
              <a:rPr lang="es-ES" sz="1700" i="1" dirty="0" smtClean="0"/>
              <a:t>4.Presentar nuevos Auspiciadores &amp; Invitados</a:t>
            </a:r>
          </a:p>
          <a:p>
            <a:r>
              <a:rPr lang="es-ES" sz="1700" i="1" dirty="0" smtClean="0"/>
              <a:t>5.Confirmaciones de </a:t>
            </a:r>
            <a:r>
              <a:rPr lang="es-ES" sz="1700" i="1" dirty="0" smtClean="0"/>
              <a:t>servicios.6.Que necesitamos de ustedes</a:t>
            </a:r>
          </a:p>
          <a:p>
            <a:endParaRPr lang="en-US" sz="1700" dirty="0"/>
          </a:p>
        </p:txBody>
      </p:sp>
      <p:pic>
        <p:nvPicPr>
          <p:cNvPr id="7" name="Content Placeholder 6" descr="dacanji, 2015 business card.pn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57250" y="3228181"/>
            <a:ext cx="3238500" cy="1819275"/>
          </a:xfrm>
        </p:spPr>
      </p:pic>
    </p:spTree>
  </p:cSld>
  <p:clrMapOvr>
    <a:masterClrMapping/>
  </p:clrMapOvr>
  <p:transition spd="med"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“Decide to be Healthy”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Frase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 </a:t>
            </a:r>
            <a:r>
              <a:rPr lang="en-US" dirty="0" err="1" smtClean="0"/>
              <a:t>impulsó</a:t>
            </a:r>
            <a:r>
              <a:rPr lang="en-US" dirty="0" smtClean="0"/>
              <a:t>  </a:t>
            </a:r>
            <a:r>
              <a:rPr lang="en-US" dirty="0" err="1" smtClean="0"/>
              <a:t>nuestra</a:t>
            </a:r>
            <a:r>
              <a:rPr lang="en-US" dirty="0" smtClean="0"/>
              <a:t> </a:t>
            </a:r>
            <a:r>
              <a:rPr lang="en-US" dirty="0" err="1" smtClean="0"/>
              <a:t>feria</a:t>
            </a:r>
            <a:r>
              <a:rPr lang="en-US" dirty="0" smtClean="0"/>
              <a:t> de la </a:t>
            </a:r>
            <a:r>
              <a:rPr lang="en-US" dirty="0" err="1" smtClean="0"/>
              <a:t>Salud</a:t>
            </a:r>
            <a:r>
              <a:rPr lang="en-US" dirty="0" smtClean="0"/>
              <a:t>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“</a:t>
            </a:r>
            <a:r>
              <a:rPr lang="en-US" dirty="0" err="1" smtClean="0">
                <a:solidFill>
                  <a:srgbClr val="FF0000"/>
                </a:solidFill>
              </a:rPr>
              <a:t>Echale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Pichon</a:t>
            </a:r>
            <a:r>
              <a:rPr lang="en-US" dirty="0" smtClean="0">
                <a:solidFill>
                  <a:srgbClr val="FF0000"/>
                </a:solidFill>
              </a:rPr>
              <a:t>”.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Porfirio</a:t>
            </a:r>
            <a:r>
              <a:rPr lang="en-US" dirty="0" smtClean="0"/>
              <a:t> </a:t>
            </a:r>
            <a:r>
              <a:rPr lang="en-US" dirty="0" err="1" smtClean="0"/>
              <a:t>Henriquez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7" name="Content Placeholder 6" descr="Dacanji, 2015#1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" y="2828837"/>
            <a:ext cx="4038600" cy="2617963"/>
          </a:xfrm>
        </p:spPr>
      </p:pic>
    </p:spTree>
  </p:cSld>
  <p:clrMapOvr>
    <a:masterClrMapping/>
  </p:clrMapOvr>
  <p:transition spd="med">
    <p:wipe dir="r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“Decide to be Healthy”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434840"/>
          </a:xfrm>
        </p:spPr>
        <p:txBody>
          <a:bodyPr>
            <a:normAutofit/>
          </a:bodyPr>
          <a:lstStyle/>
          <a:p>
            <a:r>
              <a:rPr lang="es-ES" dirty="0" smtClean="0"/>
              <a:t>Breve Historia de nuestra</a:t>
            </a:r>
          </a:p>
          <a:p>
            <a:r>
              <a:rPr lang="es-ES" dirty="0" smtClean="0"/>
              <a:t>Mas 20, 000 </a:t>
            </a:r>
            <a:r>
              <a:rPr lang="es-ES" dirty="0" err="1" smtClean="0"/>
              <a:t>Patientes</a:t>
            </a:r>
            <a:r>
              <a:rPr lang="es-ES" dirty="0" smtClean="0"/>
              <a:t> asistidos.</a:t>
            </a:r>
          </a:p>
          <a:p>
            <a:r>
              <a:rPr lang="es-ES" dirty="0" smtClean="0"/>
              <a:t>Mas de 15 Ferias Nuevas.</a:t>
            </a:r>
          </a:p>
          <a:p>
            <a:r>
              <a:rPr lang="es-ES" dirty="0" smtClean="0"/>
              <a:t>14 </a:t>
            </a:r>
            <a:r>
              <a:rPr lang="es-ES" dirty="0" smtClean="0"/>
              <a:t>años Salvando Vida.</a:t>
            </a:r>
          </a:p>
        </p:txBody>
      </p:sp>
      <p:pic>
        <p:nvPicPr>
          <p:cNvPr id="12" name="Picture 11" descr="ahpsi, dona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2133600"/>
            <a:ext cx="1341120" cy="1005840"/>
          </a:xfrm>
          <a:prstGeom prst="rect">
            <a:avLst/>
          </a:prstGeom>
        </p:spPr>
      </p:pic>
      <p:pic>
        <p:nvPicPr>
          <p:cNvPr id="20" name="Content Placeholder 19" descr="IMG_5571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533400" y="3733800"/>
            <a:ext cx="3291840" cy="2468880"/>
          </a:xfrm>
        </p:spPr>
      </p:pic>
    </p:spTree>
  </p:cSld>
  <p:clrMapOvr>
    <a:masterClrMapping/>
  </p:clrMapOvr>
  <p:transition spd="med"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dirty="0" err="1" smtClean="0"/>
              <a:t>Confirmaciones</a:t>
            </a:r>
            <a:r>
              <a:rPr lang="en-US" dirty="0" smtClean="0"/>
              <a:t>: </a:t>
            </a:r>
            <a:r>
              <a:rPr lang="en-US" dirty="0" smtClean="0"/>
              <a:t>2015.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434840"/>
          </a:xfrm>
        </p:spPr>
        <p:txBody>
          <a:bodyPr>
            <a:normAutofit/>
          </a:bodyPr>
          <a:lstStyle/>
          <a:p>
            <a:r>
              <a:rPr lang="en-US" sz="2000" b="1" i="1" dirty="0" smtClean="0"/>
              <a:t>Well </a:t>
            </a:r>
            <a:r>
              <a:rPr lang="en-US" sz="2000" b="1" i="1" dirty="0" smtClean="0"/>
              <a:t>Care,  Home Care , Jose </a:t>
            </a:r>
            <a:r>
              <a:rPr lang="en-US" sz="2000" b="1" i="1" dirty="0" err="1" smtClean="0"/>
              <a:t>Brito</a:t>
            </a:r>
            <a:r>
              <a:rPr lang="en-US" sz="2000" b="1" i="1" dirty="0" smtClean="0"/>
              <a:t>.</a:t>
            </a:r>
          </a:p>
          <a:p>
            <a:r>
              <a:rPr lang="en-US" sz="2000" b="1" i="1" dirty="0" smtClean="0"/>
              <a:t>Department </a:t>
            </a:r>
            <a:r>
              <a:rPr lang="en-US" sz="2000" b="1" i="1" dirty="0" smtClean="0"/>
              <a:t>of Human Services, Office of Recreation</a:t>
            </a:r>
          </a:p>
          <a:p>
            <a:r>
              <a:rPr lang="en-US" sz="2000" b="1" i="1" dirty="0" smtClean="0"/>
              <a:t>Colgate Palmolive</a:t>
            </a:r>
            <a:r>
              <a:rPr lang="en-US" sz="2000" b="1" i="1" dirty="0" smtClean="0"/>
              <a:t>.</a:t>
            </a:r>
          </a:p>
          <a:p>
            <a:r>
              <a:rPr lang="en-US" sz="2000" b="1" i="1" dirty="0" smtClean="0"/>
              <a:t>Jewish Renaissance Health Center.</a:t>
            </a:r>
            <a:endParaRPr lang="en-US" sz="2000" b="1" i="1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000" b="1" i="1" dirty="0" smtClean="0"/>
              <a:t>Horizon </a:t>
            </a:r>
            <a:r>
              <a:rPr lang="en-US" sz="2000" b="1" i="1" dirty="0" smtClean="0"/>
              <a:t>NJ Health The Center for.</a:t>
            </a:r>
          </a:p>
          <a:p>
            <a:r>
              <a:rPr lang="en-US" sz="2000" b="1" i="1" dirty="0" smtClean="0"/>
              <a:t>Puerto Rican Association for Human Development ,Inc, PRAHD.</a:t>
            </a:r>
          </a:p>
          <a:p>
            <a:r>
              <a:rPr lang="en-US" sz="2000" b="1" i="1" dirty="0" smtClean="0"/>
              <a:t>AHPSI; </a:t>
            </a:r>
            <a:r>
              <a:rPr lang="en-US" sz="2000" b="1" i="1" dirty="0" err="1" smtClean="0"/>
              <a:t>Asociacion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Hispana</a:t>
            </a:r>
            <a:r>
              <a:rPr lang="en-US" sz="2000" b="1" i="1" dirty="0" smtClean="0"/>
              <a:t> de </a:t>
            </a:r>
            <a:r>
              <a:rPr lang="en-US" sz="2000" b="1" i="1" dirty="0" err="1" smtClean="0"/>
              <a:t>Profesionales</a:t>
            </a:r>
            <a:r>
              <a:rPr lang="en-US" sz="2000" b="1" i="1" dirty="0" smtClean="0"/>
              <a:t> de la </a:t>
            </a:r>
            <a:r>
              <a:rPr lang="en-US" sz="2000" b="1" i="1" dirty="0" err="1" smtClean="0"/>
              <a:t>Slaud</a:t>
            </a:r>
            <a:r>
              <a:rPr lang="en-US" sz="2000" b="1" i="1" dirty="0" smtClean="0"/>
              <a:t>.</a:t>
            </a:r>
          </a:p>
          <a:p>
            <a:r>
              <a:rPr lang="en-US" sz="2000" b="1" i="1" dirty="0" smtClean="0"/>
              <a:t>Graceland.</a:t>
            </a:r>
            <a:endParaRPr lang="en-US" sz="2000" dirty="0"/>
          </a:p>
        </p:txBody>
      </p:sp>
    </p:spTree>
  </p:cSld>
  <p:clrMapOvr>
    <a:masterClrMapping/>
  </p:clrMapOvr>
  <p:transition spd="med"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Auspiciadores</a:t>
            </a:r>
            <a:r>
              <a:rPr lang="en-US" dirty="0" smtClean="0"/>
              <a:t> </a:t>
            </a:r>
            <a:r>
              <a:rPr lang="en-US" dirty="0" err="1" smtClean="0"/>
              <a:t>Confirmados</a:t>
            </a:r>
            <a:r>
              <a:rPr lang="en-US" dirty="0" smtClean="0"/>
              <a:t>  </a:t>
            </a:r>
            <a:r>
              <a:rPr lang="en-US" dirty="0" smtClean="0"/>
              <a:t>2015</a:t>
            </a:r>
            <a:endParaRPr lang="en-US" dirty="0"/>
          </a:p>
        </p:txBody>
      </p:sp>
      <p:pic>
        <p:nvPicPr>
          <p:cNvPr id="18" name="Picture 17" descr="ahpsi, unit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05400" y="2057400"/>
            <a:ext cx="3105150" cy="1466850"/>
          </a:xfrm>
          <a:prstGeom prst="rect">
            <a:avLst/>
          </a:prstGeom>
        </p:spPr>
      </p:pic>
      <p:pic>
        <p:nvPicPr>
          <p:cNvPr id="9" name="Content Placeholder 8" descr="AARP,2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381000" y="3886200"/>
            <a:ext cx="4038600" cy="881607"/>
          </a:xfrm>
        </p:spPr>
      </p:pic>
      <p:pic>
        <p:nvPicPr>
          <p:cNvPr id="21" name="Content Placeholder 20" descr="Horizon Logo.jpg"/>
          <p:cNvPicPr>
            <a:picLocks noGrp="1" noChangeAspect="1"/>
          </p:cNvPicPr>
          <p:nvPr>
            <p:ph sz="half" idx="1"/>
          </p:nvPr>
        </p:nvPicPr>
        <p:blipFill>
          <a:blip r:embed="rId5" cstate="print"/>
          <a:stretch>
            <a:fillRect/>
          </a:stretch>
        </p:blipFill>
        <p:spPr>
          <a:xfrm>
            <a:off x="304800" y="2209800"/>
            <a:ext cx="4038600" cy="1292768"/>
          </a:xfrm>
        </p:spPr>
      </p:pic>
    </p:spTree>
  </p:cSld>
  <p:clrMapOvr>
    <a:masterClrMapping/>
  </p:clrMapOvr>
  <p:transition spd="med"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Auspiciadores</a:t>
            </a:r>
            <a:r>
              <a:rPr lang="en-US" dirty="0" smtClean="0"/>
              <a:t> </a:t>
            </a:r>
            <a:r>
              <a:rPr lang="en-US" dirty="0" err="1" smtClean="0"/>
              <a:t>Confirmados</a:t>
            </a:r>
            <a:r>
              <a:rPr lang="en-US" dirty="0" smtClean="0"/>
              <a:t>  2014</a:t>
            </a:r>
            <a:endParaRPr lang="en-US" dirty="0"/>
          </a:p>
        </p:txBody>
      </p:sp>
      <p:pic>
        <p:nvPicPr>
          <p:cNvPr id="19" name="Picture 18" descr="dacanji, healt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5334000"/>
            <a:ext cx="1790700" cy="1047750"/>
          </a:xfrm>
          <a:prstGeom prst="rect">
            <a:avLst/>
          </a:prstGeom>
        </p:spPr>
      </p:pic>
      <p:pic>
        <p:nvPicPr>
          <p:cNvPr id="10" name="Content Placeholder 9" descr="Horizon Logo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381000" y="2209800"/>
            <a:ext cx="4038600" cy="1292768"/>
          </a:xfrm>
        </p:spPr>
      </p:pic>
      <p:pic>
        <p:nvPicPr>
          <p:cNvPr id="13" name="Content Placeholder 12" descr="ahpsi,4.jpg"/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6096000" y="1905000"/>
            <a:ext cx="2133600" cy="2143125"/>
          </a:xfrm>
        </p:spPr>
      </p:pic>
      <p:pic>
        <p:nvPicPr>
          <p:cNvPr id="15" name="Picture 14" descr="AARP,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3581400"/>
            <a:ext cx="4581525" cy="1000125"/>
          </a:xfrm>
          <a:prstGeom prst="rect">
            <a:avLst/>
          </a:prstGeom>
        </p:spPr>
      </p:pic>
      <p:pic>
        <p:nvPicPr>
          <p:cNvPr id="17" name="Picture 16" descr="medicoop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5029200"/>
            <a:ext cx="3105150" cy="1047750"/>
          </a:xfrm>
          <a:prstGeom prst="rect">
            <a:avLst/>
          </a:prstGeom>
        </p:spPr>
      </p:pic>
    </p:spTree>
  </p:cSld>
  <p:clrMapOvr>
    <a:masterClrMapping/>
  </p:clrMapOvr>
  <p:transition spd="med"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Feria</a:t>
            </a:r>
            <a:r>
              <a:rPr lang="en-US" dirty="0" smtClean="0"/>
              <a:t> de </a:t>
            </a:r>
            <a:r>
              <a:rPr lang="en-US" dirty="0" err="1" smtClean="0"/>
              <a:t>salud</a:t>
            </a:r>
            <a:r>
              <a:rPr lang="en-US" dirty="0" smtClean="0"/>
              <a:t> Para </a:t>
            </a:r>
            <a:r>
              <a:rPr lang="en-US" dirty="0" err="1" smtClean="0"/>
              <a:t>que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8" name="Content Placeholder 7" descr="Dacanji, goals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2286000"/>
            <a:ext cx="2590800" cy="176212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600200"/>
            <a:ext cx="4038600" cy="4525963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endParaRPr lang="en-US" b="1" dirty="0" smtClean="0"/>
          </a:p>
          <a:p>
            <a:pPr marL="514350" indent="-514350">
              <a:buNone/>
            </a:pPr>
            <a:endParaRPr lang="en-US" b="1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0" y="17526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2800" dirty="0"/>
          </a:p>
        </p:txBody>
      </p:sp>
    </p:spTree>
  </p:cSld>
  <p:clrMapOvr>
    <a:masterClrMapping/>
  </p:clrMapOvr>
  <p:transition>
    <p:wipe dir="u"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Mission &amp; Purpose.</a:t>
            </a:r>
            <a:endParaRPr lang="en-US" dirty="0"/>
          </a:p>
        </p:txBody>
      </p:sp>
      <p:pic>
        <p:nvPicPr>
          <p:cNvPr id="8" name="Content Placeholder 7" descr="Dacanji, goals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2286000"/>
            <a:ext cx="2590800" cy="176212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600200"/>
            <a:ext cx="4038600" cy="4525963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endParaRPr lang="en-US" b="1" dirty="0" smtClean="0"/>
          </a:p>
          <a:p>
            <a:pPr marL="514350" indent="-514350">
              <a:buNone/>
            </a:pPr>
            <a:r>
              <a:rPr lang="en-US" b="1" dirty="0" smtClean="0"/>
              <a:t>          Screening.</a:t>
            </a:r>
          </a:p>
          <a:p>
            <a:pPr marL="514350" indent="-514350">
              <a:buNone/>
            </a:pPr>
            <a:endParaRPr lang="en-US" b="1" dirty="0" smtClean="0"/>
          </a:p>
          <a:p>
            <a:pPr marL="514350" indent="-514350">
              <a:buNone/>
            </a:pPr>
            <a:r>
              <a:rPr lang="en-US" b="1" dirty="0" smtClean="0"/>
              <a:t>      Health Education    &amp; prevention to patients who are uninsured.</a:t>
            </a: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0" y="17526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 smtClean="0"/>
              <a:t>Is to provide Medical</a:t>
            </a:r>
            <a:endParaRPr lang="en-US" sz="2800" dirty="0"/>
          </a:p>
        </p:txBody>
      </p:sp>
    </p:spTree>
  </p:cSld>
  <p:clrMapOvr>
    <a:masterClrMapping/>
  </p:clrMapOvr>
  <p:transition>
    <p:wipe dir="u"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OUR VISION:</a:t>
            </a:r>
            <a:br>
              <a:rPr lang="en-US" b="1" dirty="0" smtClean="0"/>
            </a:br>
            <a:endParaRPr lang="en-US" dirty="0"/>
          </a:p>
        </p:txBody>
      </p:sp>
      <p:pic>
        <p:nvPicPr>
          <p:cNvPr id="6" name="Content Placeholder 5" descr="dacanji, mision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096000" y="609600"/>
            <a:ext cx="2333625" cy="195262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000" dirty="0" smtClean="0"/>
              <a:t>Become the largest and most influential Health Fair, focused on the Dominican community,  in the state of New Jersey</a:t>
            </a:r>
          </a:p>
          <a:p>
            <a:pPr>
              <a:buNone/>
            </a:pPr>
            <a:endParaRPr lang="en-US" b="1" dirty="0"/>
          </a:p>
        </p:txBody>
      </p:sp>
      <p:pic>
        <p:nvPicPr>
          <p:cNvPr id="8" name="Picture 7" descr="Dacanji, post card, Bac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1524000"/>
            <a:ext cx="2686630" cy="1828800"/>
          </a:xfrm>
          <a:prstGeom prst="rect">
            <a:avLst/>
          </a:prstGeom>
        </p:spPr>
      </p:pic>
    </p:spTree>
  </p:cSld>
  <p:clrMapOvr>
    <a:masterClrMapping/>
  </p:clrMapOvr>
  <p:transition>
    <p:pull dir="u"/>
    <p:sndAc>
      <p:stSnd>
        <p:snd r:embed="rId2" name="coin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Nuestra</a:t>
            </a:r>
            <a:r>
              <a:rPr lang="en-US" dirty="0" smtClean="0"/>
              <a:t> </a:t>
            </a:r>
            <a:r>
              <a:rPr lang="en-US" dirty="0" err="1" smtClean="0"/>
              <a:t>Feria</a:t>
            </a:r>
            <a:r>
              <a:rPr lang="en-US" dirty="0" smtClean="0"/>
              <a:t> </a:t>
            </a:r>
            <a:r>
              <a:rPr lang="en-US" dirty="0" err="1" smtClean="0"/>
              <a:t>Divididad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area:</a:t>
            </a:r>
            <a:br>
              <a:rPr lang="en-US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A. Area de </a:t>
            </a:r>
            <a:r>
              <a:rPr lang="en-US" dirty="0" err="1" smtClean="0"/>
              <a:t>registracion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B.Area</a:t>
            </a:r>
            <a:r>
              <a:rPr lang="en-US" dirty="0" smtClean="0"/>
              <a:t> </a:t>
            </a:r>
            <a:r>
              <a:rPr lang="en-US" dirty="0" err="1" smtClean="0"/>
              <a:t>Parqueo</a:t>
            </a:r>
            <a:r>
              <a:rPr lang="en-US" dirty="0" smtClean="0"/>
              <a:t> frontal&amp; </a:t>
            </a:r>
            <a:r>
              <a:rPr lang="en-US" dirty="0" err="1" smtClean="0"/>
              <a:t>Detras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C.Area</a:t>
            </a:r>
            <a:r>
              <a:rPr lang="en-US" dirty="0" smtClean="0"/>
              <a:t> </a:t>
            </a:r>
            <a:r>
              <a:rPr lang="en-US" dirty="0" err="1" smtClean="0"/>
              <a:t>Pasillo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b="1" dirty="0" smtClean="0"/>
              <a:t>  </a:t>
            </a:r>
            <a:endParaRPr lang="en-US" b="1" dirty="0"/>
          </a:p>
        </p:txBody>
      </p:sp>
      <p:pic>
        <p:nvPicPr>
          <p:cNvPr id="7" name="Content Placeholder 6" descr="herbert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228725" y="3223419"/>
            <a:ext cx="2495550" cy="1828800"/>
          </a:xfrm>
        </p:spPr>
      </p:pic>
    </p:spTree>
  </p:cSld>
  <p:clrMapOvr>
    <a:masterClrMapping/>
  </p:clrMapOvr>
  <p:transition>
    <p:pull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Nuestra</a:t>
            </a:r>
            <a:r>
              <a:rPr lang="en-US" dirty="0" smtClean="0"/>
              <a:t> </a:t>
            </a:r>
            <a:r>
              <a:rPr lang="en-US" dirty="0" err="1" smtClean="0"/>
              <a:t>Feria</a:t>
            </a:r>
            <a:r>
              <a:rPr lang="en-US" dirty="0" smtClean="0"/>
              <a:t> </a:t>
            </a:r>
            <a:r>
              <a:rPr lang="en-US" dirty="0" err="1" smtClean="0"/>
              <a:t>Divididad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area:</a:t>
            </a:r>
            <a:br>
              <a:rPr lang="en-US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D.Area</a:t>
            </a:r>
            <a:r>
              <a:rPr lang="en-US" dirty="0" smtClean="0"/>
              <a:t> del Gym.</a:t>
            </a:r>
          </a:p>
          <a:p>
            <a:r>
              <a:rPr lang="en-US" dirty="0" err="1" smtClean="0"/>
              <a:t>E.Area</a:t>
            </a:r>
            <a:r>
              <a:rPr lang="en-US" dirty="0" smtClean="0"/>
              <a:t> de </a:t>
            </a:r>
            <a:r>
              <a:rPr lang="en-US" dirty="0" err="1" smtClean="0"/>
              <a:t>Privacidad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F.Area</a:t>
            </a:r>
            <a:r>
              <a:rPr lang="en-US" dirty="0" smtClean="0"/>
              <a:t>  Cafeteria, </a:t>
            </a:r>
            <a:r>
              <a:rPr lang="en-US" dirty="0" err="1" smtClean="0"/>
              <a:t>Servicios</a:t>
            </a:r>
            <a:r>
              <a:rPr lang="en-US" dirty="0" smtClean="0"/>
              <a:t> </a:t>
            </a:r>
            <a:r>
              <a:rPr lang="en-US" dirty="0" err="1" smtClean="0"/>
              <a:t>civicos</a:t>
            </a:r>
            <a:r>
              <a:rPr lang="en-US" dirty="0" smtClean="0"/>
              <a:t>, </a:t>
            </a:r>
            <a:r>
              <a:rPr lang="en-US" sz="1800" i="1" dirty="0" err="1" smtClean="0"/>
              <a:t>Consulado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Movil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Dominicano</a:t>
            </a:r>
            <a:r>
              <a:rPr lang="en-US" sz="1800" i="1" dirty="0" smtClean="0"/>
              <a:t>, </a:t>
            </a:r>
            <a:r>
              <a:rPr lang="en-US" sz="1800" i="1" dirty="0" err="1" smtClean="0"/>
              <a:t>Entretenimiento</a:t>
            </a:r>
            <a:r>
              <a:rPr lang="en-US" sz="1800" i="1" dirty="0" smtClean="0"/>
              <a:t>.</a:t>
            </a:r>
          </a:p>
          <a:p>
            <a:r>
              <a:rPr lang="en-US" sz="1800" i="1" dirty="0" err="1" smtClean="0"/>
              <a:t>Exibicion</a:t>
            </a:r>
            <a:r>
              <a:rPr lang="en-US" sz="1800" i="1" dirty="0" smtClean="0"/>
              <a:t> arte , </a:t>
            </a:r>
            <a:r>
              <a:rPr lang="en-US" sz="1800" i="1" dirty="0" err="1" smtClean="0"/>
              <a:t>Libros</a:t>
            </a:r>
            <a:r>
              <a:rPr lang="en-US" sz="1800" i="1" dirty="0" smtClean="0"/>
              <a:t>, </a:t>
            </a:r>
            <a:r>
              <a:rPr lang="en-US" sz="1800" i="1" dirty="0" err="1" smtClean="0"/>
              <a:t>Pinturas</a:t>
            </a:r>
            <a:r>
              <a:rPr lang="en-US" sz="1800" i="1" dirty="0" smtClean="0"/>
              <a:t>.</a:t>
            </a:r>
          </a:p>
          <a:p>
            <a:endParaRPr lang="en-US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b="1" dirty="0" smtClean="0"/>
              <a:t>  </a:t>
            </a:r>
            <a:endParaRPr lang="en-US" b="1" dirty="0"/>
          </a:p>
        </p:txBody>
      </p:sp>
      <p:pic>
        <p:nvPicPr>
          <p:cNvPr id="7" name="Content Placeholder 6" descr="herbert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85800" y="1219200"/>
            <a:ext cx="2495550" cy="1828800"/>
          </a:xfrm>
        </p:spPr>
      </p:pic>
      <p:pic>
        <p:nvPicPr>
          <p:cNvPr id="5" name="Picture 4" descr="consulado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450" y="4724400"/>
            <a:ext cx="2495550" cy="1838325"/>
          </a:xfrm>
          <a:prstGeom prst="rect">
            <a:avLst/>
          </a:prstGeom>
        </p:spPr>
      </p:pic>
      <p:pic>
        <p:nvPicPr>
          <p:cNvPr id="6" name="Picture 5" descr="consulad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3962400"/>
            <a:ext cx="2447925" cy="1866900"/>
          </a:xfrm>
          <a:prstGeom prst="rect">
            <a:avLst/>
          </a:prstGeom>
        </p:spPr>
      </p:pic>
    </p:spTree>
  </p:cSld>
  <p:clrMapOvr>
    <a:masterClrMapping/>
  </p:clrMapOvr>
  <p:transition>
    <p:pull dir="u"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Nuestra</a:t>
            </a:r>
            <a:r>
              <a:rPr lang="en-US" dirty="0" smtClean="0"/>
              <a:t> </a:t>
            </a:r>
            <a:r>
              <a:rPr lang="en-US" dirty="0" err="1" smtClean="0"/>
              <a:t>Feria</a:t>
            </a:r>
            <a:r>
              <a:rPr lang="en-US" dirty="0" smtClean="0"/>
              <a:t> </a:t>
            </a:r>
            <a:r>
              <a:rPr lang="en-US" dirty="0" err="1" smtClean="0"/>
              <a:t>Dividida</a:t>
            </a:r>
            <a:r>
              <a:rPr lang="en-US" dirty="0" smtClean="0"/>
              <a:t>  </a:t>
            </a:r>
            <a:r>
              <a:rPr lang="en-US" dirty="0" err="1" smtClean="0"/>
              <a:t>por</a:t>
            </a:r>
            <a:r>
              <a:rPr lang="en-US" dirty="0" smtClean="0"/>
              <a:t> area:</a:t>
            </a:r>
            <a:br>
              <a:rPr lang="en-US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4038600" cy="4434840"/>
          </a:xfrm>
        </p:spPr>
        <p:txBody>
          <a:bodyPr>
            <a:normAutofit/>
          </a:bodyPr>
          <a:lstStyle/>
          <a:p>
            <a:r>
              <a:rPr lang="en-US" dirty="0" err="1" smtClean="0"/>
              <a:t>G.Area</a:t>
            </a:r>
            <a:r>
              <a:rPr lang="en-US" dirty="0" smtClean="0"/>
              <a:t> Patio Interior.</a:t>
            </a:r>
          </a:p>
          <a:p>
            <a:r>
              <a:rPr lang="en-US" dirty="0" err="1" smtClean="0"/>
              <a:t>Actividades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los </a:t>
            </a:r>
            <a:r>
              <a:rPr lang="en-US" dirty="0" err="1" smtClean="0"/>
              <a:t>Niños</a:t>
            </a:r>
            <a:endParaRPr lang="en-US" dirty="0" smtClean="0"/>
          </a:p>
          <a:p>
            <a:r>
              <a:rPr lang="en-US" dirty="0" err="1" smtClean="0"/>
              <a:t>H.Area</a:t>
            </a:r>
            <a:r>
              <a:rPr lang="en-US" dirty="0" smtClean="0"/>
              <a:t> de </a:t>
            </a:r>
            <a:r>
              <a:rPr lang="en-US" dirty="0" err="1" smtClean="0"/>
              <a:t>Talleres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I.Area</a:t>
            </a:r>
            <a:r>
              <a:rPr lang="en-US" dirty="0" smtClean="0"/>
              <a:t> Mini </a:t>
            </a:r>
            <a:r>
              <a:rPr lang="en-US" dirty="0" err="1" smtClean="0"/>
              <a:t>conferencias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b="1" dirty="0" smtClean="0"/>
              <a:t>  </a:t>
            </a:r>
            <a:endParaRPr lang="en-US" b="1" dirty="0"/>
          </a:p>
        </p:txBody>
      </p:sp>
      <p:pic>
        <p:nvPicPr>
          <p:cNvPr id="7" name="Content Placeholder 6" descr="herbert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019800" y="4495800"/>
            <a:ext cx="2495550" cy="1828800"/>
          </a:xfrm>
        </p:spPr>
      </p:pic>
      <p:pic>
        <p:nvPicPr>
          <p:cNvPr id="5" name="Picture 4" descr="pati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95400"/>
            <a:ext cx="4355311" cy="2377440"/>
          </a:xfrm>
          <a:prstGeom prst="rect">
            <a:avLst/>
          </a:prstGeom>
        </p:spPr>
      </p:pic>
    </p:spTree>
  </p:cSld>
  <p:clrMapOvr>
    <a:masterClrMapping/>
  </p:clrMapOvr>
  <p:transition>
    <p:pull dir="u"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Nuestra</a:t>
            </a:r>
            <a:r>
              <a:rPr lang="en-US" dirty="0" smtClean="0"/>
              <a:t> </a:t>
            </a:r>
            <a:r>
              <a:rPr lang="en-US" dirty="0" err="1" smtClean="0"/>
              <a:t>Feria</a:t>
            </a:r>
            <a:r>
              <a:rPr lang="en-US" dirty="0" smtClean="0"/>
              <a:t> </a:t>
            </a:r>
            <a:r>
              <a:rPr lang="en-US" dirty="0" err="1" smtClean="0"/>
              <a:t>Dividida</a:t>
            </a:r>
            <a:r>
              <a:rPr lang="en-US" dirty="0" smtClean="0"/>
              <a:t>  </a:t>
            </a:r>
            <a:r>
              <a:rPr lang="en-US" dirty="0" err="1" smtClean="0"/>
              <a:t>por</a:t>
            </a:r>
            <a:r>
              <a:rPr lang="en-US" dirty="0" smtClean="0"/>
              <a:t> area:</a:t>
            </a:r>
            <a:br>
              <a:rPr lang="en-US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J.Area</a:t>
            </a:r>
            <a:r>
              <a:rPr lang="en-US" dirty="0" smtClean="0"/>
              <a:t>  </a:t>
            </a:r>
            <a:r>
              <a:rPr lang="en-US" dirty="0" err="1" smtClean="0"/>
              <a:t>Cocina</a:t>
            </a:r>
            <a:r>
              <a:rPr lang="en-US" dirty="0" smtClean="0"/>
              <a:t>, </a:t>
            </a:r>
            <a:r>
              <a:rPr lang="en-US" dirty="0" err="1" smtClean="0"/>
              <a:t>Desayuno</a:t>
            </a:r>
            <a:r>
              <a:rPr lang="en-US" dirty="0" smtClean="0"/>
              <a:t> &amp; </a:t>
            </a:r>
            <a:r>
              <a:rPr lang="en-US" dirty="0" err="1" smtClean="0"/>
              <a:t>Almuerzo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sz="2000" dirty="0" err="1" smtClean="0"/>
              <a:t>Ojo</a:t>
            </a:r>
            <a:r>
              <a:rPr lang="en-US" sz="2000" dirty="0" smtClean="0"/>
              <a:t> solo </a:t>
            </a:r>
            <a:r>
              <a:rPr lang="en-US" sz="2000" dirty="0" err="1" smtClean="0"/>
              <a:t>para</a:t>
            </a:r>
            <a:r>
              <a:rPr lang="en-US" sz="2000" dirty="0" smtClean="0"/>
              <a:t> los </a:t>
            </a:r>
            <a:r>
              <a:rPr lang="en-US" sz="2000" dirty="0" err="1" smtClean="0"/>
              <a:t>Profesionales</a:t>
            </a:r>
            <a:r>
              <a:rPr lang="en-US" sz="2000" dirty="0" smtClean="0"/>
              <a:t> y </a:t>
            </a:r>
            <a:r>
              <a:rPr lang="en-US" sz="2000" dirty="0" err="1" smtClean="0"/>
              <a:t>Voluntarios</a:t>
            </a:r>
            <a:r>
              <a:rPr lang="en-US" sz="2000" dirty="0" smtClean="0"/>
              <a:t>, Please </a:t>
            </a:r>
            <a:r>
              <a:rPr lang="en-US" sz="2000" dirty="0" err="1" smtClean="0"/>
              <a:t>usar</a:t>
            </a:r>
            <a:r>
              <a:rPr lang="en-US" sz="2000" dirty="0" smtClean="0"/>
              <a:t> comida </a:t>
            </a:r>
            <a:r>
              <a:rPr lang="en-US" sz="2000" dirty="0" err="1" smtClean="0"/>
              <a:t>dentro</a:t>
            </a:r>
            <a:r>
              <a:rPr lang="en-US" sz="2000" dirty="0" smtClean="0"/>
              <a:t>  de la </a:t>
            </a:r>
            <a:r>
              <a:rPr lang="en-US" sz="2000" dirty="0" err="1" smtClean="0"/>
              <a:t>Escuela</a:t>
            </a:r>
            <a:r>
              <a:rPr lang="en-US" sz="2000" dirty="0" smtClean="0"/>
              <a:t> </a:t>
            </a:r>
            <a:r>
              <a:rPr lang="en-US" sz="2000" dirty="0" err="1" smtClean="0"/>
              <a:t>solamente</a:t>
            </a:r>
            <a:r>
              <a:rPr lang="en-US" dirty="0" smtClean="0"/>
              <a:t>.!!!</a:t>
            </a:r>
          </a:p>
          <a:p>
            <a:endParaRPr lang="en-US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b="1" dirty="0" smtClean="0"/>
              <a:t>  </a:t>
            </a:r>
            <a:endParaRPr lang="en-US" b="1" dirty="0"/>
          </a:p>
        </p:txBody>
      </p:sp>
      <p:pic>
        <p:nvPicPr>
          <p:cNvPr id="5" name="Picture 4" descr="cafeter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990600"/>
            <a:ext cx="2428875" cy="1885950"/>
          </a:xfrm>
          <a:prstGeom prst="rect">
            <a:avLst/>
          </a:prstGeom>
        </p:spPr>
      </p:pic>
      <p:pic>
        <p:nvPicPr>
          <p:cNvPr id="6" name="Picture 5" descr="cafetria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3733800"/>
            <a:ext cx="2619375" cy="1743075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pull dir="u"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Colgate </a:t>
            </a:r>
            <a:r>
              <a:rPr lang="en-US" dirty="0" err="1" smtClean="0"/>
              <a:t>Palvolive</a:t>
            </a:r>
            <a:r>
              <a:rPr lang="en-US" dirty="0" smtClean="0"/>
              <a:t> </a:t>
            </a:r>
            <a:r>
              <a:rPr lang="en-US" dirty="0" err="1" smtClean="0"/>
              <a:t>Confirmada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</p:txBody>
      </p:sp>
      <p:pic>
        <p:nvPicPr>
          <p:cNvPr id="7" name="Content Placeholder 6" descr="DSC_2654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800360"/>
            <a:ext cx="4038600" cy="2674917"/>
          </a:xfrm>
        </p:spPr>
      </p:pic>
      <p:pic>
        <p:nvPicPr>
          <p:cNvPr id="5" name="Picture 4" descr="Dentista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2438400"/>
            <a:ext cx="4120275" cy="2286000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Jewish Renaissance </a:t>
            </a:r>
            <a:r>
              <a:rPr lang="en-US" dirty="0" err="1" smtClean="0"/>
              <a:t>confirmado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</p:txBody>
      </p:sp>
      <p:pic>
        <p:nvPicPr>
          <p:cNvPr id="5" name="Picture 4" descr="Dentista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438400"/>
            <a:ext cx="4120275" cy="2286000"/>
          </a:xfrm>
          <a:prstGeom prst="rect">
            <a:avLst/>
          </a:prstGeom>
        </p:spPr>
      </p:pic>
      <p:pic>
        <p:nvPicPr>
          <p:cNvPr id="6" name="Picture 5" descr="jewi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5257800"/>
            <a:ext cx="3437067" cy="109728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Panel </a:t>
            </a:r>
            <a:r>
              <a:rPr lang="en-US" dirty="0" err="1" smtClean="0"/>
              <a:t>Salud</a:t>
            </a:r>
            <a:r>
              <a:rPr lang="en-US" dirty="0" smtClean="0"/>
              <a:t> de los Latinos.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dirty="0" smtClean="0"/>
              <a:t>        </a:t>
            </a:r>
            <a:r>
              <a:rPr lang="en-US" dirty="0" err="1" smtClean="0"/>
              <a:t>Invitados</a:t>
            </a:r>
            <a:r>
              <a:rPr lang="en-US" dirty="0" smtClean="0"/>
              <a:t> </a:t>
            </a:r>
            <a:r>
              <a:rPr lang="en-US" dirty="0" smtClean="0"/>
              <a:t>2015.</a:t>
            </a:r>
          </a:p>
          <a:p>
            <a:pPr marL="514350" indent="-514350">
              <a:buNone/>
            </a:pPr>
            <a:r>
              <a:rPr lang="en-US" dirty="0" smtClean="0"/>
              <a:t>A ser  </a:t>
            </a:r>
            <a:r>
              <a:rPr lang="en-US" dirty="0" err="1" smtClean="0"/>
              <a:t>Anunciados</a:t>
            </a:r>
            <a:r>
              <a:rPr lang="en-US" dirty="0" smtClean="0"/>
              <a:t>.</a:t>
            </a: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.</a:t>
            </a: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</p:txBody>
      </p:sp>
      <p:pic>
        <p:nvPicPr>
          <p:cNvPr id="8" name="Picture 7" descr="roberto mande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1981200"/>
            <a:ext cx="1143000" cy="1524000"/>
          </a:xfrm>
          <a:prstGeom prst="rect">
            <a:avLst/>
          </a:prstGeom>
        </p:spPr>
      </p:pic>
      <p:pic>
        <p:nvPicPr>
          <p:cNvPr id="9" name="Picture 8" descr="IMG_02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3733800"/>
            <a:ext cx="2926080" cy="2194560"/>
          </a:xfrm>
          <a:prstGeom prst="rect">
            <a:avLst/>
          </a:prstGeom>
        </p:spPr>
      </p:pic>
      <p:pic>
        <p:nvPicPr>
          <p:cNvPr id="10" name="Picture 9" descr="Dr.Pacheco.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76600" y="2057400"/>
            <a:ext cx="1234440" cy="1645920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pull dir="ru"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Confirmado</a:t>
            </a:r>
            <a:r>
              <a:rPr lang="en-US" dirty="0" smtClean="0"/>
              <a:t> </a:t>
            </a:r>
            <a:r>
              <a:rPr lang="en-US" dirty="0" err="1" smtClean="0"/>
              <a:t>programa</a:t>
            </a:r>
            <a:r>
              <a:rPr lang="en-US" dirty="0" smtClean="0"/>
              <a:t> </a:t>
            </a:r>
            <a:r>
              <a:rPr lang="en-US" dirty="0" err="1" smtClean="0"/>
              <a:t>Muevete</a:t>
            </a:r>
            <a:r>
              <a:rPr lang="en-US" dirty="0" smtClean="0"/>
              <a:t>  USA</a:t>
            </a:r>
            <a:endParaRPr lang="en-US" dirty="0"/>
          </a:p>
        </p:txBody>
      </p:sp>
      <p:pic>
        <p:nvPicPr>
          <p:cNvPr id="8" name="Content Placeholder 7" descr="michelle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81000" y="1981200"/>
            <a:ext cx="2543175" cy="1800225"/>
          </a:xfrm>
        </p:spPr>
      </p:pic>
      <p:pic>
        <p:nvPicPr>
          <p:cNvPr id="9" name="Picture 8" descr="muevet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4267200"/>
            <a:ext cx="2857500" cy="1600200"/>
          </a:xfrm>
          <a:prstGeom prst="rect">
            <a:avLst/>
          </a:prstGeom>
        </p:spPr>
      </p:pic>
      <p:pic>
        <p:nvPicPr>
          <p:cNvPr id="10" name="Picture 9" descr="muevete,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9800" y="2133600"/>
            <a:ext cx="2286000" cy="1676400"/>
          </a:xfrm>
          <a:prstGeom prst="rect">
            <a:avLst/>
          </a:prstGeom>
        </p:spPr>
      </p:pic>
      <p:pic>
        <p:nvPicPr>
          <p:cNvPr id="11" name="Picture 10" descr="muevete,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57800" y="4648200"/>
            <a:ext cx="3360420" cy="1097280"/>
          </a:xfrm>
          <a:prstGeom prst="rect">
            <a:avLst/>
          </a:prstGeom>
        </p:spPr>
      </p:pic>
      <p:pic>
        <p:nvPicPr>
          <p:cNvPr id="13" name="Content Placeholder 12" descr="nurse,3.jpg"/>
          <p:cNvPicPr>
            <a:picLocks noGrp="1" noChangeAspect="1"/>
          </p:cNvPicPr>
          <p:nvPr>
            <p:ph sz="half" idx="1"/>
          </p:nvPr>
        </p:nvPicPr>
        <p:blipFill>
          <a:blip r:embed="rId7" cstate="print"/>
          <a:stretch>
            <a:fillRect/>
          </a:stretch>
        </p:blipFill>
        <p:spPr>
          <a:xfrm>
            <a:off x="3581400" y="1752600"/>
            <a:ext cx="1664327" cy="4433888"/>
          </a:xfrm>
        </p:spPr>
      </p:pic>
    </p:spTree>
  </p:cSld>
  <p:clrMapOvr>
    <a:masterClrMapping/>
  </p:clrMapOvr>
  <p:transition>
    <p:dissolve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Confirmaciones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8" name="Content Placeholder 7" descr="michelle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81000" y="1981200"/>
            <a:ext cx="2543175" cy="1800225"/>
          </a:xfrm>
        </p:spPr>
      </p:pic>
      <p:pic>
        <p:nvPicPr>
          <p:cNvPr id="14" name="Content Placeholder 13" descr="nj, health department,1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3505200" y="2057400"/>
            <a:ext cx="2286000" cy="1905000"/>
          </a:xfrm>
        </p:spPr>
      </p:pic>
      <p:pic>
        <p:nvPicPr>
          <p:cNvPr id="15" name="Picture 14" descr="nj, health department,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77000" y="2133600"/>
            <a:ext cx="1587500" cy="1587500"/>
          </a:xfrm>
          <a:prstGeom prst="rect">
            <a:avLst/>
          </a:prstGeom>
        </p:spPr>
      </p:pic>
      <p:pic>
        <p:nvPicPr>
          <p:cNvPr id="16" name="Picture 15" descr="prostate, 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4400" y="3886200"/>
            <a:ext cx="1704975" cy="2686050"/>
          </a:xfrm>
          <a:prstGeom prst="rect">
            <a:avLst/>
          </a:prstGeom>
        </p:spPr>
      </p:pic>
      <p:pic>
        <p:nvPicPr>
          <p:cNvPr id="17" name="Picture 16" descr="prostat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4114800"/>
            <a:ext cx="2143125" cy="2133600"/>
          </a:xfrm>
          <a:prstGeom prst="rect">
            <a:avLst/>
          </a:prstGeom>
        </p:spPr>
      </p:pic>
      <p:pic>
        <p:nvPicPr>
          <p:cNvPr id="18" name="Picture 17" descr="AHPSI, LOGO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24600" y="4343400"/>
            <a:ext cx="1714500" cy="1771650"/>
          </a:xfrm>
          <a:prstGeom prst="rect">
            <a:avLst/>
          </a:prstGeom>
        </p:spPr>
      </p:pic>
    </p:spTree>
  </p:cSld>
  <p:clrMapOvr>
    <a:masterClrMapping/>
  </p:clrMapOvr>
  <p:transition>
    <p:dissolve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Reconocimientos</a:t>
            </a:r>
            <a:r>
              <a:rPr lang="en-US" dirty="0" smtClean="0"/>
              <a:t> </a:t>
            </a:r>
            <a:r>
              <a:rPr lang="en-US" dirty="0" err="1" smtClean="0"/>
              <a:t>especiales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1800" dirty="0" smtClean="0"/>
              <a:t> </a:t>
            </a:r>
            <a:r>
              <a:rPr lang="en-US" sz="1800" dirty="0" err="1" smtClean="0"/>
              <a:t>Mr.Sergio</a:t>
            </a:r>
            <a:r>
              <a:rPr lang="en-US" sz="1800" dirty="0" smtClean="0"/>
              <a:t> </a:t>
            </a:r>
            <a:r>
              <a:rPr lang="en-US" sz="1800" dirty="0" err="1" smtClean="0"/>
              <a:t>Grullon</a:t>
            </a:r>
            <a:r>
              <a:rPr lang="en-US" sz="1800" dirty="0" smtClean="0"/>
              <a:t>.</a:t>
            </a:r>
          </a:p>
          <a:p>
            <a:r>
              <a:rPr lang="en-US" sz="1800" dirty="0" err="1" smtClean="0"/>
              <a:t>Dra.Theresa</a:t>
            </a:r>
            <a:r>
              <a:rPr lang="en-US" sz="1800" dirty="0" smtClean="0"/>
              <a:t> Rodriguez. </a:t>
            </a:r>
          </a:p>
          <a:p>
            <a:r>
              <a:rPr lang="en-US" sz="1800" dirty="0" err="1" smtClean="0"/>
              <a:t>Dra.Eva</a:t>
            </a:r>
            <a:r>
              <a:rPr lang="en-US" sz="1800" dirty="0" smtClean="0"/>
              <a:t> Garcia.                      </a:t>
            </a:r>
          </a:p>
          <a:p>
            <a:r>
              <a:rPr lang="en-US" sz="1800" dirty="0" err="1" smtClean="0"/>
              <a:t>AltagraciaMarques.Always</a:t>
            </a:r>
            <a:r>
              <a:rPr lang="en-US" sz="1800" dirty="0" smtClean="0"/>
              <a:t> Home Care.</a:t>
            </a:r>
          </a:p>
          <a:p>
            <a:r>
              <a:rPr lang="en-US" sz="1800" dirty="0" err="1" smtClean="0"/>
              <a:t>Dra.Massiel</a:t>
            </a:r>
            <a:r>
              <a:rPr lang="en-US" sz="1800" dirty="0" smtClean="0"/>
              <a:t> Benitez.           </a:t>
            </a:r>
          </a:p>
          <a:p>
            <a:r>
              <a:rPr lang="en-US" sz="1800" dirty="0" err="1" smtClean="0"/>
              <a:t>Dra.Evelin</a:t>
            </a:r>
            <a:r>
              <a:rPr lang="en-US" sz="1800" dirty="0" smtClean="0"/>
              <a:t> </a:t>
            </a:r>
            <a:r>
              <a:rPr lang="en-US" sz="1800" dirty="0" err="1" smtClean="0"/>
              <a:t>Guillen</a:t>
            </a:r>
            <a:r>
              <a:rPr lang="en-US" sz="1800" dirty="0" smtClean="0"/>
              <a:t>.</a:t>
            </a:r>
          </a:p>
          <a:p>
            <a:r>
              <a:rPr lang="en-US" sz="1800" dirty="0" err="1" smtClean="0"/>
              <a:t>Sra.Mayreli</a:t>
            </a:r>
            <a:r>
              <a:rPr lang="en-US" sz="1800" dirty="0" smtClean="0"/>
              <a:t> </a:t>
            </a:r>
            <a:r>
              <a:rPr lang="en-US" sz="1800" dirty="0" err="1" smtClean="0"/>
              <a:t>Genao</a:t>
            </a:r>
            <a:r>
              <a:rPr lang="en-US" sz="1800" dirty="0" smtClean="0"/>
              <a:t>.  </a:t>
            </a:r>
            <a:r>
              <a:rPr lang="en-US" sz="1800" dirty="0" err="1" smtClean="0"/>
              <a:t>Genao</a:t>
            </a:r>
            <a:r>
              <a:rPr lang="en-US" sz="1800" dirty="0" smtClean="0"/>
              <a:t> Medical Supply</a:t>
            </a:r>
          </a:p>
          <a:p>
            <a:r>
              <a:rPr lang="en-US" sz="1800" dirty="0" err="1" smtClean="0"/>
              <a:t>Sr.Cesar</a:t>
            </a:r>
            <a:r>
              <a:rPr lang="en-US" sz="1800" dirty="0" smtClean="0"/>
              <a:t> </a:t>
            </a:r>
            <a:r>
              <a:rPr lang="en-US" sz="1800" dirty="0" err="1" smtClean="0"/>
              <a:t>Suriel</a:t>
            </a:r>
            <a:r>
              <a:rPr lang="en-US" sz="1800" dirty="0" smtClean="0"/>
              <a:t>.    </a:t>
            </a:r>
          </a:p>
          <a:p>
            <a:r>
              <a:rPr lang="en-US" sz="1800" dirty="0" err="1" smtClean="0"/>
              <a:t>Sr.Eddy</a:t>
            </a:r>
            <a:r>
              <a:rPr lang="en-US" sz="1800" dirty="0" smtClean="0"/>
              <a:t> Santiago.                           </a:t>
            </a:r>
          </a:p>
          <a:p>
            <a:r>
              <a:rPr lang="en-US" sz="1800" dirty="0" err="1" smtClean="0"/>
              <a:t>Dra.Ingrid</a:t>
            </a:r>
            <a:r>
              <a:rPr lang="en-US" sz="1800" dirty="0" smtClean="0"/>
              <a:t> Franco.     </a:t>
            </a:r>
          </a:p>
          <a:p>
            <a:r>
              <a:rPr lang="en-US" sz="1800" dirty="0" err="1" smtClean="0"/>
              <a:t>Dr.Sixto</a:t>
            </a:r>
            <a:r>
              <a:rPr lang="en-US" sz="1800" dirty="0" smtClean="0"/>
              <a:t> Daniel </a:t>
            </a:r>
            <a:r>
              <a:rPr lang="en-US" sz="1800" dirty="0" err="1" smtClean="0"/>
              <a:t>Ureña</a:t>
            </a:r>
            <a:r>
              <a:rPr lang="en-US" sz="1800" dirty="0" smtClean="0"/>
              <a:t>.                        </a:t>
            </a:r>
          </a:p>
          <a:p>
            <a:r>
              <a:rPr lang="en-US" sz="1800" dirty="0" smtClean="0"/>
              <a:t> </a:t>
            </a:r>
          </a:p>
          <a:p>
            <a:pPr marL="514350" indent="-514350">
              <a:buNone/>
            </a:pPr>
            <a:endParaRPr lang="en-US" sz="1800" dirty="0" smtClean="0"/>
          </a:p>
        </p:txBody>
      </p:sp>
      <p:pic>
        <p:nvPicPr>
          <p:cNvPr id="5" name="Picture 4" descr="camara,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1905000"/>
            <a:ext cx="2705100" cy="1685925"/>
          </a:xfrm>
          <a:prstGeom prst="rect">
            <a:avLst/>
          </a:prstGeom>
        </p:spPr>
      </p:pic>
      <p:pic>
        <p:nvPicPr>
          <p:cNvPr id="8" name="Content Placeholder 7" descr="congratulations.1.jp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1828800" y="3962400"/>
            <a:ext cx="1562100" cy="1504950"/>
          </a:xfrm>
        </p:spPr>
      </p:pic>
    </p:spTree>
  </p:cSld>
  <p:clrMapOvr>
    <a:masterClrMapping/>
  </p:clrMapOvr>
  <p:transition>
    <p:dissolve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Servicios</a:t>
            </a:r>
            <a:r>
              <a:rPr lang="en-US" dirty="0" smtClean="0"/>
              <a:t> a </a:t>
            </a:r>
            <a:r>
              <a:rPr lang="en-US" dirty="0" err="1" smtClean="0"/>
              <a:t>ofrecerse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Preliminary services:</a:t>
            </a:r>
          </a:p>
          <a:p>
            <a:r>
              <a:rPr lang="en-US" dirty="0"/>
              <a:t>Cholesterol Screening. </a:t>
            </a:r>
            <a:r>
              <a:rPr lang="en-US" dirty="0" err="1"/>
              <a:t>Prueba</a:t>
            </a:r>
            <a:r>
              <a:rPr lang="en-US" dirty="0"/>
              <a:t> del </a:t>
            </a:r>
            <a:r>
              <a:rPr lang="en-US" dirty="0" err="1" smtClean="0"/>
              <a:t>Colesterol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•Blood </a:t>
            </a:r>
            <a:r>
              <a:rPr lang="en-US" dirty="0" smtClean="0"/>
              <a:t>Sugar, </a:t>
            </a:r>
            <a:r>
              <a:rPr lang="en-US" dirty="0" err="1" smtClean="0"/>
              <a:t>Prueba</a:t>
            </a:r>
            <a:r>
              <a:rPr lang="en-US" dirty="0" smtClean="0"/>
              <a:t> </a:t>
            </a:r>
            <a:r>
              <a:rPr lang="en-US" dirty="0"/>
              <a:t>del </a:t>
            </a:r>
            <a:r>
              <a:rPr lang="en-US" dirty="0" smtClean="0"/>
              <a:t> </a:t>
            </a:r>
            <a:r>
              <a:rPr lang="en-US" dirty="0" err="1" smtClean="0"/>
              <a:t>Azucar</a:t>
            </a:r>
            <a:r>
              <a:rPr lang="en-US" smtClean="0"/>
              <a:t>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•HIV Screening. [</a:t>
            </a:r>
            <a:r>
              <a:rPr lang="en-US" dirty="0" err="1"/>
              <a:t>Prueba</a:t>
            </a:r>
            <a:r>
              <a:rPr lang="en-US" dirty="0"/>
              <a:t> del VIH].</a:t>
            </a:r>
            <a:br>
              <a:rPr lang="en-US" dirty="0"/>
            </a:br>
            <a:r>
              <a:rPr lang="en-US" dirty="0"/>
              <a:t>•</a:t>
            </a:r>
            <a:r>
              <a:rPr lang="en-US" dirty="0" err="1" smtClean="0"/>
              <a:t>BloodTypeScreening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Tipificacion</a:t>
            </a:r>
            <a:r>
              <a:rPr lang="en-US" dirty="0" smtClean="0"/>
              <a:t> </a:t>
            </a:r>
            <a:r>
              <a:rPr lang="en-US" dirty="0" err="1" smtClean="0"/>
              <a:t>Sanguinea</a:t>
            </a:r>
            <a:r>
              <a:rPr lang="en-US" dirty="0" smtClean="0"/>
              <a:t>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7" name="Content Placeholder 6" descr="PalmCards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457200" y="2755002"/>
            <a:ext cx="4038600" cy="2765633"/>
          </a:xfrm>
        </p:spPr>
      </p:pic>
    </p:spTree>
  </p:cSld>
  <p:clrMapOvr>
    <a:masterClrMapping/>
  </p:clrMapOvr>
  <p:transition>
    <p:wipe/>
    <p:sndAc>
      <p:stSnd>
        <p:snd r:embed="rId3" name="laser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Servicios</a:t>
            </a:r>
            <a:r>
              <a:rPr lang="en-US" dirty="0" smtClean="0"/>
              <a:t> a </a:t>
            </a:r>
            <a:r>
              <a:rPr lang="en-US" dirty="0" err="1" smtClean="0"/>
              <a:t>ofrecerse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7" name="Content Placeholder 6" descr="Dacanji, colon cancer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404937" y="3066256"/>
            <a:ext cx="2143125" cy="214312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Preliminary services:</a:t>
            </a:r>
          </a:p>
          <a:p>
            <a:pPr>
              <a:buNone/>
            </a:pPr>
            <a:r>
              <a:rPr lang="en-US" dirty="0" smtClean="0"/>
              <a:t>PSA, Prostate screening.</a:t>
            </a:r>
          </a:p>
          <a:p>
            <a:pPr>
              <a:buNone/>
            </a:pPr>
            <a:r>
              <a:rPr lang="en-US" dirty="0" smtClean="0"/>
              <a:t>Vision Screening.</a:t>
            </a:r>
          </a:p>
          <a:p>
            <a:pPr>
              <a:buNone/>
            </a:pPr>
            <a:r>
              <a:rPr lang="en-US" dirty="0" smtClean="0"/>
              <a:t>Colon Cancer.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ransition>
    <p:wipe dir="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Continuacion</a:t>
            </a:r>
            <a:r>
              <a:rPr lang="en-US" dirty="0" smtClean="0"/>
              <a:t> </a:t>
            </a:r>
            <a:r>
              <a:rPr lang="en-US" dirty="0" err="1" smtClean="0"/>
              <a:t>Servicios</a:t>
            </a:r>
            <a:r>
              <a:rPr lang="en-US" dirty="0" smtClean="0"/>
              <a:t> a </a:t>
            </a:r>
            <a:r>
              <a:rPr lang="en-US" dirty="0" err="1" smtClean="0"/>
              <a:t>ofrecer</a:t>
            </a:r>
            <a:r>
              <a:rPr lang="en-US" dirty="0"/>
              <a:t>:</a:t>
            </a:r>
          </a:p>
        </p:txBody>
      </p:sp>
      <p:pic>
        <p:nvPicPr>
          <p:cNvPr id="5" name="Content Placeholder 4" descr="flyer Feria 201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035637" y="1920875"/>
            <a:ext cx="2881726" cy="443388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•Osteoporosis Screening.</a:t>
            </a:r>
            <a:br>
              <a:rPr lang="en-US" dirty="0"/>
            </a:br>
            <a:r>
              <a:rPr lang="en-US" dirty="0"/>
              <a:t>•Blood Pressure </a:t>
            </a:r>
            <a:r>
              <a:rPr lang="en-US" dirty="0" smtClean="0"/>
              <a:t>Screening-</a:t>
            </a:r>
            <a:r>
              <a:rPr lang="en-US" dirty="0" err="1" smtClean="0"/>
              <a:t>Medida</a:t>
            </a:r>
            <a:r>
              <a:rPr lang="en-US" dirty="0" smtClean="0"/>
              <a:t> </a:t>
            </a:r>
            <a:r>
              <a:rPr lang="en-US" dirty="0"/>
              <a:t>de la </a:t>
            </a:r>
            <a:r>
              <a:rPr lang="en-US" dirty="0" err="1"/>
              <a:t>Presion</a:t>
            </a:r>
            <a:r>
              <a:rPr lang="en-US" dirty="0"/>
              <a:t> </a:t>
            </a:r>
            <a:r>
              <a:rPr lang="en-US" dirty="0" smtClean="0"/>
              <a:t>Arterial.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•Massage for Stress.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Cont.servicios</a:t>
            </a:r>
            <a:r>
              <a:rPr lang="en-US" dirty="0" smtClean="0"/>
              <a:t> a </a:t>
            </a:r>
            <a:r>
              <a:rPr lang="en-US" dirty="0" err="1" smtClean="0"/>
              <a:t>ofrecer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Podiatric </a:t>
            </a:r>
            <a:r>
              <a:rPr lang="en-US" dirty="0"/>
              <a:t>Screening. </a:t>
            </a:r>
            <a:r>
              <a:rPr lang="en-US" dirty="0" err="1" smtClean="0"/>
              <a:t>Examenes</a:t>
            </a:r>
            <a:r>
              <a:rPr lang="en-US" dirty="0" smtClean="0"/>
              <a:t> </a:t>
            </a:r>
            <a:r>
              <a:rPr lang="en-US" dirty="0"/>
              <a:t>de los Pies.</a:t>
            </a:r>
            <a:br>
              <a:rPr lang="en-US" dirty="0"/>
            </a:br>
            <a:r>
              <a:rPr lang="en-US" dirty="0"/>
              <a:t>•Chiropractic Screening.</a:t>
            </a:r>
            <a:br>
              <a:rPr lang="en-US" dirty="0"/>
            </a:br>
            <a:r>
              <a:rPr lang="en-US" dirty="0"/>
              <a:t>•Body Mass Index,</a:t>
            </a:r>
            <a:br>
              <a:rPr lang="en-US" dirty="0"/>
            </a:br>
            <a:r>
              <a:rPr lang="en-US" dirty="0"/>
              <a:t>•Yoga/ Meditation.</a:t>
            </a:r>
            <a:br>
              <a:rPr lang="en-US" dirty="0"/>
            </a:br>
            <a:r>
              <a:rPr lang="en-US" dirty="0"/>
              <a:t>•Cooking Show. </a:t>
            </a:r>
            <a:r>
              <a:rPr lang="en-US" dirty="0" err="1" smtClean="0"/>
              <a:t>Demostracion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Cocina</a:t>
            </a:r>
            <a:r>
              <a:rPr lang="en-US" dirty="0"/>
              <a:t> </a:t>
            </a:r>
            <a:r>
              <a:rPr lang="en-US" dirty="0" err="1"/>
              <a:t>nutritiva</a:t>
            </a:r>
            <a:r>
              <a:rPr lang="en-US" dirty="0"/>
              <a:t>].</a:t>
            </a:r>
            <a:br>
              <a:rPr lang="en-US" dirty="0"/>
            </a:br>
            <a:endParaRPr lang="en-US" dirty="0"/>
          </a:p>
        </p:txBody>
      </p:sp>
      <p:pic>
        <p:nvPicPr>
          <p:cNvPr id="7" name="Content Placeholder 6" descr="dacanji, foot.pn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11598" y="1920875"/>
            <a:ext cx="3129803" cy="4433888"/>
          </a:xfrm>
        </p:spPr>
      </p:pic>
    </p:spTree>
  </p:cSld>
  <p:clrMapOvr>
    <a:masterClrMapping/>
  </p:clrMapOvr>
  <p:transition>
    <p:strips dir="r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Mas</a:t>
            </a:r>
            <a:r>
              <a:rPr lang="en-US" dirty="0" smtClean="0"/>
              <a:t> </a:t>
            </a:r>
            <a:r>
              <a:rPr lang="en-US" dirty="0" err="1" smtClean="0"/>
              <a:t>servicios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Exercise </a:t>
            </a:r>
            <a:r>
              <a:rPr lang="en-US" dirty="0" err="1" smtClean="0"/>
              <a:t>demostrations</a:t>
            </a:r>
            <a:r>
              <a:rPr lang="en-US" dirty="0" smtClean="0"/>
              <a:t>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•Blood </a:t>
            </a:r>
            <a:r>
              <a:rPr lang="en-US" dirty="0" smtClean="0"/>
              <a:t>Drive-</a:t>
            </a:r>
            <a:r>
              <a:rPr lang="en-US" dirty="0" err="1" smtClean="0"/>
              <a:t>Donacion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smtClean="0"/>
              <a:t>Sangre.</a:t>
            </a:r>
          </a:p>
          <a:p>
            <a:pPr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.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 descr="ejercicio 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676400"/>
            <a:ext cx="2143125" cy="2143125"/>
          </a:xfrm>
        </p:spPr>
      </p:pic>
      <p:pic>
        <p:nvPicPr>
          <p:cNvPr id="7" name="Picture 6" descr="ejercicio,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4600" y="3886200"/>
            <a:ext cx="2019300" cy="2257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Recuerde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/>
              <a:t>La </a:t>
            </a:r>
            <a:r>
              <a:rPr lang="en-US" sz="2000" dirty="0" err="1" smtClean="0"/>
              <a:t>Bicicleta</a:t>
            </a:r>
            <a:r>
              <a:rPr lang="en-US" sz="2000" dirty="0" smtClean="0"/>
              <a:t>  no </a:t>
            </a:r>
            <a:r>
              <a:rPr lang="en-US" sz="2000" dirty="0" err="1" smtClean="0"/>
              <a:t>emite</a:t>
            </a:r>
            <a:r>
              <a:rPr lang="en-US" sz="2000" dirty="0" smtClean="0"/>
              <a:t> Gases.</a:t>
            </a:r>
          </a:p>
          <a:p>
            <a:pPr>
              <a:buNone/>
            </a:pPr>
            <a:r>
              <a:rPr lang="en-US" sz="2000" dirty="0" err="1" smtClean="0"/>
              <a:t>Tampoco</a:t>
            </a:r>
            <a:r>
              <a:rPr lang="en-US" sz="2000" dirty="0" smtClean="0"/>
              <a:t> </a:t>
            </a:r>
            <a:r>
              <a:rPr lang="en-US" sz="2000" dirty="0" err="1" smtClean="0"/>
              <a:t>hace</a:t>
            </a:r>
            <a:r>
              <a:rPr lang="en-US" sz="2000" dirty="0" smtClean="0"/>
              <a:t> </a:t>
            </a:r>
            <a:r>
              <a:rPr lang="en-US" sz="2000" dirty="0" err="1" smtClean="0"/>
              <a:t>Ruido</a:t>
            </a:r>
            <a:r>
              <a:rPr lang="en-US" sz="2000" dirty="0" smtClean="0"/>
              <a:t>.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err="1" smtClean="0"/>
              <a:t>Usted</a:t>
            </a:r>
            <a:r>
              <a:rPr lang="en-US" sz="2000" dirty="0" smtClean="0"/>
              <a:t> </a:t>
            </a:r>
            <a:r>
              <a:rPr lang="en-US" sz="2000" dirty="0" err="1" smtClean="0"/>
              <a:t>monta</a:t>
            </a:r>
            <a:r>
              <a:rPr lang="en-US" sz="2000" dirty="0" smtClean="0"/>
              <a:t> </a:t>
            </a:r>
            <a:r>
              <a:rPr lang="en-US" sz="2000" dirty="0" err="1" smtClean="0"/>
              <a:t>bicicleta</a:t>
            </a:r>
            <a:r>
              <a:rPr lang="en-US" sz="2000" dirty="0" smtClean="0"/>
              <a:t>?</a:t>
            </a:r>
          </a:p>
          <a:p>
            <a:pPr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8" name="Content Placeholder 7" descr="Bici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91200" y="4038600"/>
            <a:ext cx="2286000" cy="1714500"/>
          </a:xfrm>
        </p:spPr>
      </p:pic>
      <p:pic>
        <p:nvPicPr>
          <p:cNvPr id="9" name="Picture 8" descr="Bici,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286000"/>
            <a:ext cx="4104704" cy="2651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Otros</a:t>
            </a:r>
            <a:r>
              <a:rPr lang="en-US" dirty="0" smtClean="0"/>
              <a:t>  </a:t>
            </a:r>
            <a:r>
              <a:rPr lang="en-US" dirty="0" err="1" smtClean="0"/>
              <a:t>servicios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Blood Drive-</a:t>
            </a:r>
            <a:r>
              <a:rPr lang="en-US" dirty="0" err="1" smtClean="0"/>
              <a:t>Donacion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smtClean="0"/>
              <a:t>Sangre.</a:t>
            </a:r>
          </a:p>
          <a:p>
            <a:pPr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8" name="Content Placeholder 7" descr="dacanji, donor,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2133600"/>
            <a:ext cx="4038600" cy="3028950"/>
          </a:xfrm>
        </p:spPr>
      </p:pic>
      <p:pic>
        <p:nvPicPr>
          <p:cNvPr id="9" name="Picture 8" descr="dacanji, blood donaor franklin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3352800"/>
            <a:ext cx="3950208" cy="2962656"/>
          </a:xfrm>
          <a:prstGeom prst="rect">
            <a:avLst/>
          </a:prstGeo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	</a:t>
            </a:r>
            <a:r>
              <a:rPr lang="en-US" dirty="0" err="1" smtClean="0"/>
              <a:t>Nuestra</a:t>
            </a:r>
            <a:r>
              <a:rPr lang="en-US" dirty="0" smtClean="0"/>
              <a:t> </a:t>
            </a:r>
            <a:r>
              <a:rPr lang="en-US" dirty="0" err="1" smtClean="0"/>
              <a:t>feria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Remember.................. 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The best decisions for your Health Start with the Best Information.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Educacion</a:t>
            </a:r>
            <a:r>
              <a:rPr lang="en-US" dirty="0" smtClean="0"/>
              <a:t> &amp; </a:t>
            </a:r>
            <a:r>
              <a:rPr lang="en-US" dirty="0" err="1" smtClean="0"/>
              <a:t>Prevencion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6" name="Content Placeholder 5" descr="P9180376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</p:spTree>
  </p:cSld>
  <p:clrMapOvr>
    <a:masterClrMapping/>
  </p:clrMapOvr>
  <p:transition>
    <p:wipe/>
    <p:sndAc>
      <p:stSnd>
        <p:snd r:embed="rId2" name="breeze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1143000"/>
          </a:xfrm>
        </p:spPr>
        <p:txBody>
          <a:bodyPr/>
          <a:lstStyle/>
          <a:p>
            <a:r>
              <a:rPr lang="en-US" dirty="0" smtClean="0"/>
              <a:t>Como </a:t>
            </a:r>
            <a:r>
              <a:rPr lang="en-US" dirty="0" err="1" smtClean="0"/>
              <a:t>ayudar</a:t>
            </a:r>
            <a:r>
              <a:rPr lang="en-US" dirty="0" smtClean="0"/>
              <a:t> </a:t>
            </a:r>
            <a:r>
              <a:rPr lang="en-US" dirty="0" err="1" smtClean="0"/>
              <a:t>desde</a:t>
            </a:r>
            <a:r>
              <a:rPr lang="en-US" dirty="0" smtClean="0"/>
              <a:t> </a:t>
            </a:r>
            <a:r>
              <a:rPr lang="en-US" dirty="0" err="1" smtClean="0"/>
              <a:t>hoy</a:t>
            </a:r>
            <a:r>
              <a:rPr lang="en-US" dirty="0" smtClean="0"/>
              <a:t> ?.   </a:t>
            </a:r>
            <a:endParaRPr lang="en-US" dirty="0"/>
          </a:p>
        </p:txBody>
      </p:sp>
      <p:pic>
        <p:nvPicPr>
          <p:cNvPr id="5" name="Content Placeholder 4" descr="perth amboy foto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3581400"/>
            <a:ext cx="3650203" cy="246888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A.Distribuyendo</a:t>
            </a:r>
            <a:r>
              <a:rPr lang="en-US" dirty="0" smtClean="0"/>
              <a:t>  </a:t>
            </a:r>
            <a:r>
              <a:rPr lang="en-US" dirty="0" err="1" smtClean="0"/>
              <a:t>algunos</a:t>
            </a:r>
            <a:r>
              <a:rPr lang="en-US" dirty="0" smtClean="0"/>
              <a:t> flyers.</a:t>
            </a:r>
          </a:p>
          <a:p>
            <a:r>
              <a:rPr lang="en-US" dirty="0" err="1" smtClean="0"/>
              <a:t>Colocando</a:t>
            </a:r>
            <a:r>
              <a:rPr lang="en-US" dirty="0" smtClean="0"/>
              <a:t> </a:t>
            </a:r>
            <a:r>
              <a:rPr lang="en-US" dirty="0" err="1" smtClean="0"/>
              <a:t>algunos</a:t>
            </a:r>
            <a:r>
              <a:rPr lang="en-US" dirty="0" smtClean="0"/>
              <a:t> Posters.</a:t>
            </a:r>
          </a:p>
          <a:p>
            <a:r>
              <a:rPr lang="en-US" dirty="0" err="1" smtClean="0"/>
              <a:t>Donde</a:t>
            </a:r>
            <a:r>
              <a:rPr lang="en-US" dirty="0" smtClean="0"/>
              <a:t>: </a:t>
            </a:r>
            <a:r>
              <a:rPr lang="en-US" dirty="0" err="1" smtClean="0"/>
              <a:t>Oficinas</a:t>
            </a:r>
            <a:r>
              <a:rPr lang="en-US" dirty="0" smtClean="0"/>
              <a:t>, </a:t>
            </a:r>
            <a:r>
              <a:rPr lang="en-US" dirty="0" err="1" smtClean="0"/>
              <a:t>Bodegas,Salones</a:t>
            </a:r>
            <a:r>
              <a:rPr lang="en-US" dirty="0" smtClean="0"/>
              <a:t>  de </a:t>
            </a:r>
            <a:r>
              <a:rPr lang="en-US" dirty="0" err="1" smtClean="0"/>
              <a:t>Belleza</a:t>
            </a:r>
            <a:r>
              <a:rPr lang="en-US" dirty="0" smtClean="0"/>
              <a:t>, </a:t>
            </a:r>
            <a:r>
              <a:rPr lang="en-US" dirty="0" err="1" smtClean="0"/>
              <a:t>Bibliotecas</a:t>
            </a:r>
            <a:r>
              <a:rPr lang="en-US" dirty="0" smtClean="0"/>
              <a:t>. </a:t>
            </a:r>
            <a:r>
              <a:rPr lang="en-US" dirty="0" err="1" smtClean="0"/>
              <a:t>Ect</a:t>
            </a:r>
            <a:r>
              <a:rPr lang="en-US" dirty="0" smtClean="0"/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6" name="Picture 5" descr="vocero,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62200" y="1981200"/>
            <a:ext cx="1853403" cy="1828800"/>
          </a:xfrm>
          <a:prstGeom prst="rect">
            <a:avLst/>
          </a:prstGeom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Logros</a:t>
            </a:r>
            <a:r>
              <a:rPr lang="en-US" dirty="0" smtClean="0"/>
              <a:t> de </a:t>
            </a:r>
            <a:r>
              <a:rPr lang="en-US" dirty="0" err="1" smtClean="0"/>
              <a:t>Nuestra</a:t>
            </a:r>
            <a:r>
              <a:rPr lang="en-US" dirty="0" smtClean="0"/>
              <a:t> </a:t>
            </a:r>
            <a:r>
              <a:rPr lang="en-US" dirty="0" err="1" smtClean="0"/>
              <a:t>feria</a:t>
            </a:r>
            <a:r>
              <a:rPr lang="en-US" dirty="0" smtClean="0"/>
              <a:t> de </a:t>
            </a:r>
            <a:r>
              <a:rPr lang="en-US" dirty="0" err="1" smtClean="0"/>
              <a:t>Salud</a:t>
            </a:r>
            <a:endParaRPr lang="en-US" dirty="0"/>
          </a:p>
        </p:txBody>
      </p:sp>
      <p:pic>
        <p:nvPicPr>
          <p:cNvPr id="7" name="Content Placeholder 6" descr="roberto clemente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447800" y="2133600"/>
            <a:ext cx="2302002" cy="269290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err="1" smtClean="0"/>
              <a:t>Nuestra</a:t>
            </a:r>
            <a:r>
              <a:rPr lang="en-US" dirty="0" smtClean="0"/>
              <a:t> </a:t>
            </a:r>
            <a:r>
              <a:rPr lang="en-US" dirty="0" err="1" smtClean="0"/>
              <a:t>Feria</a:t>
            </a:r>
            <a:r>
              <a:rPr lang="en-US" dirty="0" smtClean="0"/>
              <a:t> de la </a:t>
            </a:r>
            <a:r>
              <a:rPr lang="en-US" dirty="0" err="1" smtClean="0"/>
              <a:t>Salud</a:t>
            </a:r>
            <a:r>
              <a:rPr lang="en-US" dirty="0" smtClean="0"/>
              <a:t> ha </a:t>
            </a:r>
            <a:r>
              <a:rPr lang="en-US" dirty="0" err="1" smtClean="0"/>
              <a:t>ganado</a:t>
            </a:r>
            <a:r>
              <a:rPr lang="en-US" dirty="0" smtClean="0"/>
              <a:t> </a:t>
            </a:r>
            <a:r>
              <a:rPr lang="en-US" dirty="0" err="1" smtClean="0"/>
              <a:t>varios</a:t>
            </a:r>
            <a:r>
              <a:rPr lang="en-US" dirty="0" smtClean="0"/>
              <a:t> </a:t>
            </a:r>
            <a:r>
              <a:rPr lang="en-US" dirty="0" err="1" smtClean="0"/>
              <a:t>premios</a:t>
            </a:r>
            <a:r>
              <a:rPr lang="en-US" dirty="0" smtClean="0"/>
              <a:t>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Premio</a:t>
            </a:r>
            <a:r>
              <a:rPr lang="en-US" dirty="0" smtClean="0"/>
              <a:t> annual de la </a:t>
            </a:r>
            <a:r>
              <a:rPr lang="en-US" dirty="0" err="1" smtClean="0"/>
              <a:t>mejor</a:t>
            </a:r>
            <a:r>
              <a:rPr lang="en-US" dirty="0" smtClean="0"/>
              <a:t> </a:t>
            </a:r>
            <a:r>
              <a:rPr lang="en-US" dirty="0" err="1" smtClean="0"/>
              <a:t>organizacion</a:t>
            </a:r>
            <a:r>
              <a:rPr lang="en-US" dirty="0" smtClean="0"/>
              <a:t> </a:t>
            </a:r>
            <a:r>
              <a:rPr lang="en-US" dirty="0" err="1" smtClean="0"/>
              <a:t>comunitaria</a:t>
            </a:r>
            <a:r>
              <a:rPr lang="en-US" dirty="0" smtClean="0"/>
              <a:t> ,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PAMA:</a:t>
            </a:r>
            <a:r>
              <a:rPr lang="en-US" b="1" dirty="0" err="1" smtClean="0"/>
              <a:t>Perth</a:t>
            </a:r>
            <a:r>
              <a:rPr lang="en-US" b="1" dirty="0" smtClean="0"/>
              <a:t> Amboy Merchants Association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err="1" smtClean="0"/>
              <a:t>Reconocimiento</a:t>
            </a:r>
            <a:r>
              <a:rPr lang="en-US" dirty="0" smtClean="0"/>
              <a:t> annual en la 25</a:t>
            </a:r>
            <a:r>
              <a:rPr lang="en-US" baseline="30000" dirty="0" smtClean="0"/>
              <a:t>th</a:t>
            </a:r>
          </a:p>
          <a:p>
            <a:pPr>
              <a:buNone/>
            </a:pPr>
            <a:r>
              <a:rPr lang="en-US" dirty="0" err="1" smtClean="0"/>
              <a:t>Cena</a:t>
            </a:r>
            <a:r>
              <a:rPr lang="en-US" dirty="0" smtClean="0"/>
              <a:t> de </a:t>
            </a:r>
            <a:r>
              <a:rPr lang="en-US" dirty="0" err="1" smtClean="0"/>
              <a:t>GalaRobertoClemente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Por</a:t>
            </a:r>
            <a:r>
              <a:rPr lang="en-US" dirty="0" smtClean="0"/>
              <a:t> Puerto Rican Association for Human Development ,inc of Perth Amboy,</a:t>
            </a:r>
          </a:p>
          <a:p>
            <a:pPr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ransition>
    <p:wipe/>
    <p:sndAc>
      <p:stSnd>
        <p:snd r:embed="rId2" name="coin.wav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Dacanji</a:t>
            </a:r>
            <a:r>
              <a:rPr lang="en-US" dirty="0" smtClean="0"/>
              <a:t> </a:t>
            </a:r>
            <a:r>
              <a:rPr lang="en-US" dirty="0" err="1" smtClean="0"/>
              <a:t>logros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Today in Perth Amboy, have a Juan Pablo Duarte Square, </a:t>
            </a:r>
            <a:r>
              <a:rPr lang="en-US" dirty="0" smtClean="0"/>
              <a:t>by </a:t>
            </a:r>
            <a:r>
              <a:rPr lang="en-US" dirty="0"/>
              <a:t>the initiative of DACANJI, </a:t>
            </a:r>
            <a:r>
              <a:rPr lang="en-US" dirty="0" smtClean="0"/>
              <a:t>with Dominican </a:t>
            </a:r>
            <a:r>
              <a:rPr lang="en-US" dirty="0"/>
              <a:t>Coalition of Perth Amboy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CD Production </a:t>
            </a:r>
            <a:r>
              <a:rPr lang="en-US" dirty="0" err="1"/>
              <a:t>Cuentos</a:t>
            </a:r>
            <a:r>
              <a:rPr lang="en-US" dirty="0"/>
              <a:t> Professor Juan Bosch, </a:t>
            </a:r>
            <a:r>
              <a:rPr lang="en-US" dirty="0" err="1"/>
              <a:t>Narrado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Frank Adolfo.</a:t>
            </a:r>
          </a:p>
        </p:txBody>
      </p:sp>
      <p:pic>
        <p:nvPicPr>
          <p:cNvPr id="6" name="Content Placeholder 5" descr="dacanji, cuentos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118519"/>
            <a:ext cx="4038600" cy="4038600"/>
          </a:xfrm>
        </p:spPr>
      </p:pic>
    </p:spTree>
  </p:cSld>
  <p:clrMapOvr>
    <a:masterClrMapping/>
  </p:clrMapOvr>
  <p:transition>
    <p:wipe dir="r"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Dacanji</a:t>
            </a:r>
            <a:r>
              <a:rPr lang="en-US" dirty="0" smtClean="0"/>
              <a:t> </a:t>
            </a:r>
            <a:r>
              <a:rPr lang="en-US" dirty="0" err="1" smtClean="0"/>
              <a:t>logros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err="1" smtClean="0"/>
              <a:t>Directorio</a:t>
            </a:r>
            <a:r>
              <a:rPr lang="en-US" dirty="0" smtClean="0"/>
              <a:t> “</a:t>
            </a:r>
            <a:r>
              <a:rPr lang="en-US" dirty="0" err="1" smtClean="0"/>
              <a:t>Decida</a:t>
            </a:r>
            <a:r>
              <a:rPr lang="en-US" dirty="0" smtClean="0"/>
              <a:t> ser </a:t>
            </a:r>
            <a:r>
              <a:rPr lang="en-US" dirty="0" err="1" smtClean="0"/>
              <a:t>saludable</a:t>
            </a:r>
            <a:r>
              <a:rPr lang="en-US" dirty="0" smtClean="0"/>
              <a:t>.”, 2008.</a:t>
            </a:r>
            <a:endParaRPr lang="en-US" dirty="0"/>
          </a:p>
        </p:txBody>
      </p:sp>
      <p:pic>
        <p:nvPicPr>
          <p:cNvPr id="7" name="Content Placeholder 6" descr="Dacanji, directorio 2008-09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066800" y="1981200"/>
            <a:ext cx="3223956" cy="4433888"/>
          </a:xfrm>
        </p:spPr>
      </p:pic>
    </p:spTree>
  </p:cSld>
  <p:clrMapOvr>
    <a:masterClrMapping/>
  </p:clrMapOvr>
  <p:transition>
    <p:wipe dir="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Conozca</a:t>
            </a:r>
            <a:r>
              <a:rPr lang="en-US" dirty="0" smtClean="0"/>
              <a:t> </a:t>
            </a:r>
            <a:r>
              <a:rPr lang="en-US" dirty="0" err="1" smtClean="0"/>
              <a:t>nuestro</a:t>
            </a:r>
            <a:r>
              <a:rPr lang="en-US" dirty="0" smtClean="0"/>
              <a:t> </a:t>
            </a:r>
            <a:r>
              <a:rPr lang="en-US" dirty="0" err="1" smtClean="0"/>
              <a:t>equipo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Tania </a:t>
            </a:r>
            <a:r>
              <a:rPr lang="en-US" dirty="0" smtClean="0"/>
              <a:t>Rodriguez</a:t>
            </a:r>
          </a:p>
          <a:p>
            <a:r>
              <a:rPr lang="en-US" dirty="0" err="1" smtClean="0"/>
              <a:t>Dra.Jacqueline</a:t>
            </a:r>
            <a:r>
              <a:rPr lang="en-US" dirty="0" smtClean="0"/>
              <a:t> </a:t>
            </a:r>
            <a:r>
              <a:rPr lang="en-US" dirty="0" err="1" smtClean="0"/>
              <a:t>Veloz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err="1" smtClean="0"/>
              <a:t>Dra.Massiel</a:t>
            </a:r>
            <a:r>
              <a:rPr lang="en-US" dirty="0" smtClean="0"/>
              <a:t> </a:t>
            </a:r>
            <a:r>
              <a:rPr lang="en-US" dirty="0" smtClean="0"/>
              <a:t>Benitez.</a:t>
            </a:r>
            <a:endParaRPr lang="en-US" dirty="0"/>
          </a:p>
          <a:p>
            <a:r>
              <a:rPr lang="en-US" dirty="0"/>
              <a:t>Carmen </a:t>
            </a:r>
            <a:r>
              <a:rPr lang="en-US" dirty="0" err="1"/>
              <a:t>Carrasquillo</a:t>
            </a:r>
            <a:r>
              <a:rPr lang="en-US" dirty="0"/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Lic.Alberto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Rocha</a:t>
            </a:r>
            <a:r>
              <a:rPr lang="en-US" dirty="0" smtClean="0">
                <a:solidFill>
                  <a:srgbClr val="FF0000"/>
                </a:solidFill>
              </a:rPr>
              <a:t>.  </a:t>
            </a:r>
            <a:endParaRPr lang="en-US" dirty="0"/>
          </a:p>
          <a:p>
            <a:r>
              <a:rPr lang="en-US" dirty="0" err="1"/>
              <a:t>Ing.Franklyn</a:t>
            </a:r>
            <a:r>
              <a:rPr lang="en-US" dirty="0"/>
              <a:t> Peralta.</a:t>
            </a:r>
          </a:p>
          <a:p>
            <a:r>
              <a:rPr lang="en-US" dirty="0" smtClean="0"/>
              <a:t>Maria </a:t>
            </a:r>
            <a:r>
              <a:rPr lang="en-US" dirty="0" smtClean="0"/>
              <a:t>Cuba.</a:t>
            </a:r>
          </a:p>
          <a:p>
            <a:r>
              <a:rPr lang="en-US" dirty="0" err="1" smtClean="0"/>
              <a:t>Dra.Nathalie</a:t>
            </a:r>
            <a:r>
              <a:rPr lang="en-US" dirty="0" smtClean="0"/>
              <a:t> </a:t>
            </a:r>
            <a:r>
              <a:rPr lang="en-US" dirty="0" err="1" smtClean="0"/>
              <a:t>Polanco</a:t>
            </a:r>
            <a:endParaRPr lang="en-US" dirty="0"/>
          </a:p>
        </p:txBody>
      </p:sp>
      <p:pic>
        <p:nvPicPr>
          <p:cNvPr id="6" name="Content Placeholder 5" descr="Dacanji, save the date, 2014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206376" y="1920875"/>
            <a:ext cx="2540248" cy="4433888"/>
          </a:xfrm>
        </p:spPr>
      </p:pic>
    </p:spTree>
  </p:cSld>
  <p:clrMapOvr>
    <a:masterClrMapping/>
  </p:clrMapOvr>
  <p:transition>
    <p:dissolv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 </a:t>
            </a:r>
            <a:r>
              <a:rPr lang="en-US" dirty="0" err="1" smtClean="0"/>
              <a:t>esta</a:t>
            </a:r>
            <a:r>
              <a:rPr lang="en-US" dirty="0" smtClean="0"/>
              <a:t> </a:t>
            </a:r>
            <a:r>
              <a:rPr lang="en-US" dirty="0" err="1" smtClean="0"/>
              <a:t>organizacion</a:t>
            </a:r>
            <a:r>
              <a:rPr lang="en-US" dirty="0" smtClean="0"/>
              <a:t>  </a:t>
            </a:r>
            <a:r>
              <a:rPr lang="en-US" dirty="0" err="1" smtClean="0"/>
              <a:t>nuestra</a:t>
            </a:r>
            <a:r>
              <a:rPr lang="en-US" dirty="0" smtClean="0"/>
              <a:t> </a:t>
            </a:r>
            <a:r>
              <a:rPr lang="en-US" dirty="0" err="1" smtClean="0"/>
              <a:t>feria</a:t>
            </a:r>
            <a:r>
              <a:rPr lang="en-US" dirty="0" smtClean="0"/>
              <a:t> se </a:t>
            </a:r>
            <a:r>
              <a:rPr lang="en-US" dirty="0" err="1" smtClean="0"/>
              <a:t>hace</a:t>
            </a:r>
            <a:r>
              <a:rPr lang="en-US" dirty="0" smtClean="0"/>
              <a:t> </a:t>
            </a:r>
            <a:r>
              <a:rPr lang="en-US" dirty="0" err="1" smtClean="0"/>
              <a:t>realidad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dissolv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 </a:t>
            </a:r>
            <a:r>
              <a:rPr lang="en-US" dirty="0" err="1" smtClean="0"/>
              <a:t>esta</a:t>
            </a:r>
            <a:r>
              <a:rPr lang="en-US" dirty="0" smtClean="0"/>
              <a:t> </a:t>
            </a:r>
            <a:r>
              <a:rPr lang="en-US" dirty="0" err="1" smtClean="0"/>
              <a:t>organizacion</a:t>
            </a:r>
            <a:r>
              <a:rPr lang="en-US" dirty="0" smtClean="0"/>
              <a:t>  </a:t>
            </a:r>
            <a:r>
              <a:rPr lang="en-US" dirty="0" err="1" smtClean="0"/>
              <a:t>nuestra</a:t>
            </a:r>
            <a:r>
              <a:rPr lang="en-US" dirty="0" smtClean="0"/>
              <a:t> </a:t>
            </a:r>
            <a:r>
              <a:rPr lang="en-US" dirty="0" err="1" smtClean="0"/>
              <a:t>feria</a:t>
            </a:r>
            <a:r>
              <a:rPr lang="en-US" dirty="0" smtClean="0"/>
              <a:t> se </a:t>
            </a:r>
            <a:r>
              <a:rPr lang="en-US" dirty="0" err="1" smtClean="0"/>
              <a:t>hace</a:t>
            </a:r>
            <a:r>
              <a:rPr lang="en-US" dirty="0" smtClean="0"/>
              <a:t> </a:t>
            </a:r>
            <a:r>
              <a:rPr lang="en-US" dirty="0" err="1" smtClean="0"/>
              <a:t>realidad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7" name="Content Placeholder 6" descr="ahpsi, congreso1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886200" y="2590800"/>
            <a:ext cx="4317948" cy="2926080"/>
          </a:xfrm>
        </p:spPr>
      </p:pic>
      <p:pic>
        <p:nvPicPr>
          <p:cNvPr id="6" name="Content Placeholder 5" descr="ahpsi, pagina.pn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685800" y="2438400"/>
            <a:ext cx="1718057" cy="1737360"/>
          </a:xfrm>
        </p:spPr>
      </p:pic>
    </p:spTree>
  </p:cSld>
  <p:clrMapOvr>
    <a:masterClrMapping/>
  </p:clrMapOvr>
  <p:transition>
    <p:dissolv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Tagore: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r>
              <a:rPr lang="en-US" dirty="0" smtClean="0"/>
              <a:t> </a:t>
            </a:r>
            <a:r>
              <a:rPr lang="es-ES" dirty="0" smtClean="0"/>
              <a:t>"</a:t>
            </a:r>
            <a:r>
              <a:rPr lang="es-ES" sz="1800" dirty="0" smtClean="0"/>
              <a:t>Yo dormía y soñaba que la vida era alegría.</a:t>
            </a:r>
            <a:br>
              <a:rPr lang="es-ES" sz="1800" dirty="0" smtClean="0"/>
            </a:br>
            <a:r>
              <a:rPr lang="es-ES" sz="1800" dirty="0" smtClean="0"/>
              <a:t>Desperté y vi que la vida era servicio.</a:t>
            </a:r>
            <a:br>
              <a:rPr lang="es-ES" sz="1800" dirty="0" smtClean="0"/>
            </a:br>
            <a:r>
              <a:rPr lang="es-ES" sz="1800" dirty="0" smtClean="0"/>
              <a:t>Serví y comprendí que el servicio era alegría".</a:t>
            </a:r>
          </a:p>
          <a:p>
            <a:endParaRPr lang="es-ES" sz="1800" dirty="0" smtClean="0"/>
          </a:p>
          <a:p>
            <a:r>
              <a:rPr lang="es-ES" sz="2000" dirty="0" smtClean="0"/>
              <a:t>Tagore.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" name="Content Placeholder 5" descr="rabindranath-tagore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752596" y="3276599"/>
            <a:ext cx="2077668" cy="1737360"/>
          </a:xfrm>
        </p:spPr>
      </p:pic>
    </p:spTree>
  </p:cSld>
  <p:clrMapOvr>
    <a:masterClrMapping/>
  </p:clrMapOvr>
  <p:transition>
    <p:cut thruBlk="1"/>
    <p:sndAc>
      <p:stSnd>
        <p:snd r:embed="rId2" name="coin.wav"/>
      </p:stSnd>
    </p:sndAc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Gracias..</a:t>
            </a:r>
            <a:endParaRPr lang="en-US" dirty="0"/>
          </a:p>
        </p:txBody>
      </p:sp>
      <p:pic>
        <p:nvPicPr>
          <p:cNvPr id="5" name="Content Placeholder 4" descr="perth amboy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 </a:t>
            </a:r>
            <a:r>
              <a:rPr lang="en-US" dirty="0" err="1" smtClean="0"/>
              <a:t>esperamos</a:t>
            </a:r>
            <a:r>
              <a:rPr lang="en-US" dirty="0" smtClean="0"/>
              <a:t> </a:t>
            </a:r>
            <a:r>
              <a:rPr lang="en-US" dirty="0" err="1" smtClean="0"/>
              <a:t>cada</a:t>
            </a:r>
            <a:r>
              <a:rPr lang="en-US" dirty="0" smtClean="0"/>
              <a:t>  </a:t>
            </a:r>
            <a:r>
              <a:rPr lang="en-US" dirty="0" err="1" smtClean="0"/>
              <a:t>Jueves</a:t>
            </a:r>
            <a:r>
              <a:rPr lang="en-US" dirty="0" smtClean="0"/>
              <a:t>, </a:t>
            </a:r>
            <a:r>
              <a:rPr lang="en-US" dirty="0" err="1" smtClean="0"/>
              <a:t>aqui</a:t>
            </a:r>
            <a:endParaRPr lang="en-US" dirty="0" smtClean="0"/>
          </a:p>
          <a:p>
            <a:r>
              <a:rPr lang="en-US" dirty="0" smtClean="0"/>
              <a:t>2015.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Gracias Mil !!</a:t>
            </a:r>
            <a:endParaRPr lang="en-US" dirty="0"/>
          </a:p>
        </p:txBody>
      </p:sp>
    </p:spTree>
  </p:cSld>
  <p:clrMapOvr>
    <a:masterClrMapping/>
  </p:clrMapOvr>
  <p:transition>
    <p:newsflash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2187</TotalTime>
  <Words>641</Words>
  <Application>Microsoft Office PowerPoint</Application>
  <PresentationFormat>On-screen Show (4:3)</PresentationFormat>
  <Paragraphs>182</Paragraphs>
  <Slides>37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Flow</vt:lpstr>
      <vt:lpstr>  Dacanji  &amp; AHPSI</vt:lpstr>
      <vt:lpstr>“Decide to be Healthy”</vt:lpstr>
      <vt:lpstr>“Decide to be Healthy”</vt:lpstr>
      <vt:lpstr>“Decide to be Healthy”</vt:lpstr>
      <vt:lpstr>“Confirmaciones: 2015.</vt:lpstr>
      <vt:lpstr>Auspiciadores Confirmados  2015</vt:lpstr>
      <vt:lpstr>Auspiciadores Confirmados  2014</vt:lpstr>
      <vt:lpstr>Feria de salud Para que?</vt:lpstr>
      <vt:lpstr>Our Mission &amp; Purpose.</vt:lpstr>
      <vt:lpstr> OUR VISION: </vt:lpstr>
      <vt:lpstr> Nuestra Feria Divididad por area:  </vt:lpstr>
      <vt:lpstr> Nuestra Feria Divididad por area:  </vt:lpstr>
      <vt:lpstr> Nuestra Feria Dividida  por area:  </vt:lpstr>
      <vt:lpstr> Nuestra Feria Dividida  por area:  </vt:lpstr>
      <vt:lpstr>Colgate Palvolive Confirmada.</vt:lpstr>
      <vt:lpstr>Jewish Renaissance confirmado.</vt:lpstr>
      <vt:lpstr>Panel Salud de los Latinos.</vt:lpstr>
      <vt:lpstr>Confirmado programa Muevete  USA</vt:lpstr>
      <vt:lpstr>Confirmaciones:</vt:lpstr>
      <vt:lpstr>Reconocimientos especiales:</vt:lpstr>
      <vt:lpstr>Servicios a ofrecerse:</vt:lpstr>
      <vt:lpstr>Servicios a ofrecerse:</vt:lpstr>
      <vt:lpstr>Continuacion Servicios a ofrecer:</vt:lpstr>
      <vt:lpstr>Cont.servicios a ofrecer.</vt:lpstr>
      <vt:lpstr>Mas servicios.</vt:lpstr>
      <vt:lpstr>Recuerde:</vt:lpstr>
      <vt:lpstr>Otros  servicios.</vt:lpstr>
      <vt:lpstr> Nuestra feria es :</vt:lpstr>
      <vt:lpstr>Como ayudar desde hoy ?.   </vt:lpstr>
      <vt:lpstr>Logros de Nuestra feria de Salud</vt:lpstr>
      <vt:lpstr>Dacanji logros</vt:lpstr>
      <vt:lpstr>Dacanji logros</vt:lpstr>
      <vt:lpstr>Conozca nuestro equipo.</vt:lpstr>
      <vt:lpstr>Con esta organizacion  nuestra feria se hace realidad?</vt:lpstr>
      <vt:lpstr>Con esta organizacion  nuestra feria se hace realidad?</vt:lpstr>
      <vt:lpstr>Tagore:</vt:lpstr>
      <vt:lpstr>Gracias..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DACANJI.</dc:title>
  <dc:creator>User</dc:creator>
  <cp:lastModifiedBy>Owner</cp:lastModifiedBy>
  <cp:revision>176</cp:revision>
  <dcterms:created xsi:type="dcterms:W3CDTF">2012-05-04T17:19:08Z</dcterms:created>
  <dcterms:modified xsi:type="dcterms:W3CDTF">2015-05-07T20:47:22Z</dcterms:modified>
</cp:coreProperties>
</file>