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7" r:id="rId4"/>
    <p:sldId id="264" r:id="rId5"/>
    <p:sldId id="261" r:id="rId6"/>
    <p:sldId id="262" r:id="rId7"/>
    <p:sldId id="263" r:id="rId8"/>
    <p:sldId id="258" r:id="rId9"/>
    <p:sldId id="259" r:id="rId10"/>
    <p:sldId id="260" r:id="rId11"/>
    <p:sldId id="265" r:id="rId12"/>
    <p:sldId id="275" r:id="rId13"/>
    <p:sldId id="272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E156C-EA8C-4C96-939B-69C7108BDC3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636D0-1335-4743-93F0-CDA05C78F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00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DD25A-144D-18FE-E072-641B4B58D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286D43-69C8-7D1A-616B-54B83E3675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3DD7E-DA7E-F4F2-57A0-B2A5FB44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CA76F-FCA2-46C6-89CB-FFB5787EFD88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209CB-99B5-1FFE-AA51-C5D44D973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Juan Banos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FC52C-A048-29CE-F164-4B2E0B5C0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11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0BE3F-C50E-3681-7091-722885ECC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508C2-5163-B964-EDE9-E246C4698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D71AB-FCD3-78EF-8AE6-5326F16C7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33B2-E346-48B9-B8F1-42F1809909AD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F2A84-7189-B019-41B4-26791545F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Juan Banos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93328-40EA-CAD5-7968-300D45231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8697-C6BF-2DF4-862E-64119A429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68DD5-16FE-A965-FFC6-A31D35610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C78D5-5AF7-8D38-4829-ECF41B1C9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3834D-FB5F-4FDA-BFDA-D99AC4AD3AF9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667FD-85DA-CB99-3668-21058D686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Juan Banos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C8043-9E60-6DF7-122A-51166B17B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9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042B9-CBE6-FC00-E461-1908F48C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BFF55-AC3D-D458-8EF7-2C88E7426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F338D-2FA1-374C-6937-A937AB561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EDEC9-D970-8BD9-4C64-10B044AC7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7FF4-821A-417E-8DE1-6CB46D159FE1}" type="datetime1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9B707-1CCA-69D8-AD89-D7773513B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Juan Banos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A9EFF-1183-CF87-55FC-A0E04FAB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30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9473-D98B-9D08-C5F2-F1E45921F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A122A-CCE1-3F5C-DFC1-2EF5C7421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3B8F9B-A361-E538-19EC-51CDFF240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0FF595-9FCF-DBC7-D0BF-C142C24C6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F3335A-43A0-A9EB-A8C7-127F4096B2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795783-4199-6398-2066-1243ACE4F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13A-9F7D-418C-95A0-D8F65096C410}" type="datetime1">
              <a:rPr lang="en-US" smtClean="0"/>
              <a:t>5/22/2026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5877FC-56BB-EE7D-62F3-0E7C01E47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Juan Banos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797968-8BE8-57EE-DB83-0DD7F0845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410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9B0C-E31A-DCCA-4200-342E8237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E8EA90-CBF0-1B60-4CFC-AA2CFA889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B2D7B-DA1F-43A3-B455-49BE2BF431DB}" type="datetime1">
              <a:rPr lang="en-US" smtClean="0"/>
              <a:t>5/22/2026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49054D-9E70-DD50-68A4-3E7428843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Juan Banos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8CD9B9-2255-B277-602F-682241B0A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4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34C070-60AD-8800-AC28-E9242B808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4DD6-FE7C-40C2-BC3B-A51323352C18}" type="datetime1">
              <a:rPr lang="en-US" smtClean="0"/>
              <a:t>5/22/2026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49AD9-9731-D390-7E6F-41E8BA212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Juan Banos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A77A1-4C6C-A358-099F-D42CDB89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41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42AE2-18BF-61A7-BDFF-C1C2C1F59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D2988-97B3-059A-0168-C59D78B7D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87807-FCEB-512F-D735-2E1AB0A1F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FB76B-1055-643C-E658-C445C6EFF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9CA0-7BA6-4D42-BCDA-8F27199E1823}" type="datetime1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B1ED8-6217-5128-78D2-B7C08AC17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Juan Banos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27783-6B74-6891-C113-6F2870323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539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B6BF7-2A24-0394-DF09-0C89B20B6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E33556-F8F4-92BA-C5E0-71F2D7841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4AE27-A866-7090-5990-2C142ECF1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33580-03A9-4672-D615-74100C976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F2172-7DFD-4E97-8E83-07FBFB4E57A1}" type="datetime1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449EE3-44C1-3449-029A-380714C12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Juan Banos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B1299-0712-4C12-9FC8-766737E5B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2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E0382-1095-8038-0A62-F07EF97D8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8FAA59-6AA6-874A-F7DA-D7914AB3B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3EBE0-1C8A-46A6-10EC-4343D222B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C1530-7D6B-44CE-B473-FC872382F94E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1304D-AA38-940B-C7C3-B453E4071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Juan Banos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A2096-3761-4FB4-C3D0-6DF26193F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0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5EDA5E-CE22-415C-1579-870600120D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D30D32-1709-1EC0-E2E3-205B80433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F8DA9-5769-C32A-A929-096C21980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D8CF-6B3D-4870-AE38-38A84A4A38D4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38CC4-4E1D-D23D-6E29-AF1700198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Juan Banos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FB6ED-A4FA-AB07-0A2B-2D5F1E867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0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2A8B23-0221-DC40-51CF-BD98A321B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FD08F-6CF9-9325-3ED8-8ABA2D950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B4860-7F7E-A68F-1AA1-E8D01A7E7C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07E3C-7C58-4910-9F87-93C2F01CB293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BC0F6-1368-C433-7700-4257DF3D3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Dr. Juan Banos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0F4CE-3B9C-E4DF-799A-61723D09E8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8598A-9A74-49E8-B473-0566ED5DB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4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gfns.org/" TargetMode="External"/><Relationship Id="rId2" Type="http://schemas.openxmlformats.org/officeDocument/2006/relationships/hyperlink" Target="https://www.naces.org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7C14C-0EA1-BB79-00D4-21A4FD3D35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610" y="4622010"/>
            <a:ext cx="9743830" cy="2075124"/>
          </a:xfrm>
        </p:spPr>
        <p:txBody>
          <a:bodyPr anchor="b">
            <a:noAutofit/>
          </a:bodyPr>
          <a:lstStyle/>
          <a:p>
            <a:br>
              <a:rPr lang="en-US" sz="5000" b="1" i="0" u="none" strike="noStrike" baseline="0" dirty="0">
                <a:solidFill>
                  <a:srgbClr val="C00000"/>
                </a:solidFill>
                <a:latin typeface="Aria "/>
              </a:rPr>
            </a:br>
            <a:r>
              <a:rPr lang="en-US" sz="5000" b="1" i="0" u="none" strike="noStrike" baseline="0" dirty="0">
                <a:solidFill>
                  <a:srgbClr val="C00000"/>
                </a:solidFill>
                <a:latin typeface="Aria "/>
              </a:rPr>
              <a:t>The role of Nurse Practitioner:</a:t>
            </a:r>
            <a:br>
              <a:rPr lang="en-US" sz="5000" b="1" i="0" u="none" strike="noStrike" baseline="0" dirty="0">
                <a:solidFill>
                  <a:srgbClr val="C00000"/>
                </a:solidFill>
                <a:latin typeface="Aria "/>
              </a:rPr>
            </a:br>
            <a:br>
              <a:rPr lang="en-US" sz="5000" b="1" i="0" u="none" strike="noStrike" baseline="0" dirty="0">
                <a:solidFill>
                  <a:srgbClr val="C00000"/>
                </a:solidFill>
                <a:latin typeface="Aria "/>
              </a:rPr>
            </a:br>
            <a:r>
              <a:rPr lang="en-US" sz="4400" b="1" i="0" u="none" strike="noStrike" baseline="0" dirty="0">
                <a:solidFill>
                  <a:schemeClr val="accent1"/>
                </a:solidFill>
                <a:latin typeface="Aria "/>
              </a:rPr>
              <a:t>Evolution and opportunities for Nurses and Physicians graduated abroad. </a:t>
            </a:r>
            <a:br>
              <a:rPr lang="en-US" sz="4400" b="1" i="0" u="none" strike="noStrike" baseline="0" dirty="0">
                <a:solidFill>
                  <a:schemeClr val="accent1"/>
                </a:solidFill>
                <a:latin typeface="Aria "/>
              </a:rPr>
            </a:br>
            <a:br>
              <a:rPr lang="en-US" sz="4400" b="1" i="0" u="none" strike="noStrike" baseline="0" dirty="0">
                <a:solidFill>
                  <a:schemeClr val="accent1"/>
                </a:solidFill>
                <a:latin typeface="Aria "/>
              </a:rPr>
            </a:br>
            <a:br>
              <a:rPr lang="en-US" sz="4400" b="1" i="0" u="none" strike="noStrike" baseline="0" dirty="0">
                <a:solidFill>
                  <a:schemeClr val="accent1"/>
                </a:solidFill>
                <a:latin typeface="Aria "/>
              </a:rPr>
            </a:br>
            <a:br>
              <a:rPr lang="en-US" sz="1600" b="1" i="0" u="none" strike="noStrike" baseline="0" dirty="0">
                <a:solidFill>
                  <a:schemeClr val="accent1"/>
                </a:solidFill>
                <a:latin typeface="Aria "/>
              </a:rPr>
            </a:br>
            <a:r>
              <a:rPr lang="en-US" sz="1000" b="1" dirty="0">
                <a:solidFill>
                  <a:schemeClr val="accent1"/>
                </a:solidFill>
                <a:latin typeface="Aria "/>
              </a:rPr>
              <a:t>Dr. </a:t>
            </a:r>
            <a:r>
              <a:rPr lang="en-US" sz="1000" b="1" i="0" u="none" strike="noStrike" baseline="0" dirty="0">
                <a:solidFill>
                  <a:schemeClr val="accent1"/>
                </a:solidFill>
                <a:latin typeface="Aria "/>
              </a:rPr>
              <a:t> Juan Banos. </a:t>
            </a:r>
            <a:endParaRPr lang="en-US" sz="1000" b="1" dirty="0">
              <a:solidFill>
                <a:schemeClr val="accent1"/>
              </a:solidFill>
              <a:latin typeface="Aria 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602229-CE13-B5E4-C988-F9AB3F5F1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18" y="789927"/>
            <a:ext cx="1359958" cy="1417405"/>
          </a:xfrm>
          <a:prstGeom prst="rect">
            <a:avLst/>
          </a:prstGeom>
        </p:spPr>
      </p:pic>
      <p:pic>
        <p:nvPicPr>
          <p:cNvPr id="1026" name="Picture 2" descr="https://ahpsi.blog/wp-content/uploads/2026/05/36-aniversario-completo.jpg?w=1024">
            <a:extLst>
              <a:ext uri="{FF2B5EF4-FFF2-40B4-BE49-F238E27FC236}">
                <a16:creationId xmlns:a16="http://schemas.microsoft.com/office/drawing/2014/main" id="{FFD72577-7614-48C1-B840-2EF07FACE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873" y="676017"/>
            <a:ext cx="2258953" cy="186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25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A4513-DDB8-4D66-8DDB-BC50F07DD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450" y="377825"/>
            <a:ext cx="105156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400" b="1" dirty="0" err="1">
                <a:solidFill>
                  <a:srgbClr val="FF0000"/>
                </a:solidFill>
              </a:rPr>
              <a:t>Felicidades</a:t>
            </a:r>
            <a:r>
              <a:rPr lang="en-US" sz="3400" b="1" dirty="0">
                <a:solidFill>
                  <a:srgbClr val="FF0000"/>
                </a:solidFill>
              </a:rPr>
              <a:t>!</a:t>
            </a:r>
          </a:p>
          <a:p>
            <a:pPr marL="0" indent="0" algn="ctr">
              <a:buNone/>
            </a:pPr>
            <a:endParaRPr lang="en-US" sz="3400" b="1" dirty="0"/>
          </a:p>
          <a:p>
            <a:pPr marL="0" indent="0">
              <a:buNone/>
            </a:pPr>
            <a:r>
              <a:rPr lang="en-US" sz="3400" dirty="0"/>
              <a:t>Tu que has </a:t>
            </a:r>
            <a:r>
              <a:rPr lang="en-US" sz="3400" dirty="0" err="1"/>
              <a:t>escogido</a:t>
            </a:r>
            <a:r>
              <a:rPr lang="en-US" sz="3400" dirty="0"/>
              <a:t> una </a:t>
            </a:r>
            <a:r>
              <a:rPr lang="en-US" sz="3400" dirty="0" err="1"/>
              <a:t>profesion</a:t>
            </a:r>
            <a:r>
              <a:rPr lang="en-US" sz="3400" dirty="0"/>
              <a:t> </a:t>
            </a:r>
            <a:r>
              <a:rPr lang="en-US" sz="3400" dirty="0" err="1"/>
              <a:t>en</a:t>
            </a:r>
            <a:r>
              <a:rPr lang="en-US" sz="3400" dirty="0"/>
              <a:t> el </a:t>
            </a:r>
            <a:r>
              <a:rPr lang="en-US" sz="3400" dirty="0" err="1"/>
              <a:t>cuidado</a:t>
            </a:r>
            <a:r>
              <a:rPr lang="en-US" sz="3400" dirty="0"/>
              <a:t> de la </a:t>
            </a:r>
            <a:r>
              <a:rPr lang="en-US" sz="3400" dirty="0" err="1"/>
              <a:t>salud</a:t>
            </a:r>
            <a:r>
              <a:rPr lang="en-US" sz="3400" dirty="0"/>
              <a:t>. </a:t>
            </a: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r>
              <a:rPr lang="en-US" sz="3400" dirty="0"/>
              <a:t>Tu </a:t>
            </a:r>
            <a:r>
              <a:rPr lang="en-US" sz="3400" dirty="0" err="1"/>
              <a:t>entrenamiento</a:t>
            </a:r>
            <a:r>
              <a:rPr lang="en-US" sz="3400" dirty="0"/>
              <a:t>, </a:t>
            </a:r>
            <a:r>
              <a:rPr lang="en-US" sz="3400" dirty="0" err="1"/>
              <a:t>destrezas</a:t>
            </a:r>
            <a:r>
              <a:rPr lang="en-US" sz="3400" dirty="0"/>
              <a:t> y </a:t>
            </a:r>
            <a:r>
              <a:rPr lang="en-US" sz="3400" dirty="0" err="1"/>
              <a:t>credenciales</a:t>
            </a:r>
            <a:r>
              <a:rPr lang="en-US" sz="3400" dirty="0"/>
              <a:t> </a:t>
            </a:r>
            <a:r>
              <a:rPr lang="en-US" sz="3400" dirty="0" err="1"/>
              <a:t>pueden</a:t>
            </a:r>
            <a:r>
              <a:rPr lang="en-US" sz="3400" dirty="0"/>
              <a:t> </a:t>
            </a:r>
            <a:r>
              <a:rPr lang="en-US" sz="3400" dirty="0" err="1"/>
              <a:t>posicionarte</a:t>
            </a:r>
            <a:r>
              <a:rPr lang="en-US" sz="3400" dirty="0"/>
              <a:t> </a:t>
            </a:r>
            <a:r>
              <a:rPr lang="en-US" sz="3400" dirty="0" err="1"/>
              <a:t>en</a:t>
            </a:r>
            <a:r>
              <a:rPr lang="en-US" sz="3400" dirty="0"/>
              <a:t> un hospital o </a:t>
            </a:r>
            <a:r>
              <a:rPr lang="en-US" sz="3400" dirty="0" err="1"/>
              <a:t>clinica</a:t>
            </a:r>
            <a:r>
              <a:rPr lang="en-US" sz="3400" dirty="0"/>
              <a:t> </a:t>
            </a:r>
            <a:r>
              <a:rPr lang="en-US" sz="3400" dirty="0" err="1"/>
              <a:t>en</a:t>
            </a:r>
            <a:r>
              <a:rPr lang="en-US" sz="3400" dirty="0"/>
              <a:t> los </a:t>
            </a:r>
            <a:r>
              <a:rPr lang="en-US" sz="3400" dirty="0" err="1"/>
              <a:t>Estados</a:t>
            </a:r>
            <a:r>
              <a:rPr lang="en-US" sz="3400" dirty="0"/>
              <a:t> Unidos. </a:t>
            </a: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r>
              <a:rPr lang="en-US" sz="3400" dirty="0" err="1"/>
              <a:t>En</a:t>
            </a:r>
            <a:r>
              <a:rPr lang="en-US" sz="3400" dirty="0"/>
              <a:t> </a:t>
            </a:r>
            <a:r>
              <a:rPr lang="en-US" sz="3400" dirty="0" err="1"/>
              <a:t>estos</a:t>
            </a:r>
            <a:r>
              <a:rPr lang="en-US" sz="3400" dirty="0"/>
              <a:t> </a:t>
            </a:r>
            <a:r>
              <a:rPr lang="en-US" sz="3400" dirty="0" err="1"/>
              <a:t>tiempos</a:t>
            </a:r>
            <a:r>
              <a:rPr lang="en-US" sz="3400" dirty="0"/>
              <a:t> de </a:t>
            </a:r>
            <a:r>
              <a:rPr lang="en-US" sz="3400" dirty="0" err="1"/>
              <a:t>globalizacion</a:t>
            </a:r>
            <a:r>
              <a:rPr lang="en-US" sz="3400" dirty="0"/>
              <a:t> de los </a:t>
            </a:r>
            <a:r>
              <a:rPr lang="en-US" sz="3400" dirty="0" err="1"/>
              <a:t>sistemas</a:t>
            </a:r>
            <a:r>
              <a:rPr lang="en-US" sz="3400" dirty="0"/>
              <a:t> de </a:t>
            </a:r>
            <a:r>
              <a:rPr lang="en-US" sz="3400" dirty="0" err="1"/>
              <a:t>salud</a:t>
            </a:r>
            <a:r>
              <a:rPr lang="en-US" sz="3400" dirty="0"/>
              <a:t>, </a:t>
            </a:r>
            <a:r>
              <a:rPr lang="en-US" sz="3400" dirty="0" err="1"/>
              <a:t>siempre</a:t>
            </a:r>
            <a:r>
              <a:rPr lang="en-US" sz="3400" dirty="0"/>
              <a:t> es un </a:t>
            </a:r>
            <a:r>
              <a:rPr lang="en-US" sz="3400" dirty="0" err="1"/>
              <a:t>reto</a:t>
            </a:r>
            <a:r>
              <a:rPr lang="en-US" sz="3400" dirty="0"/>
              <a:t> </a:t>
            </a:r>
            <a:r>
              <a:rPr lang="en-US" sz="3400" dirty="0" err="1"/>
              <a:t>conseguir</a:t>
            </a:r>
            <a:r>
              <a:rPr lang="en-US" sz="3400" dirty="0"/>
              <a:t> personal de </a:t>
            </a:r>
            <a:r>
              <a:rPr lang="en-US" sz="3400" dirty="0" err="1"/>
              <a:t>salud</a:t>
            </a:r>
            <a:r>
              <a:rPr lang="en-US" sz="3400" dirty="0"/>
              <a:t> </a:t>
            </a:r>
            <a:r>
              <a:rPr lang="en-US" sz="3400" dirty="0" err="1"/>
              <a:t>preparado</a:t>
            </a:r>
            <a:r>
              <a:rPr lang="en-US" sz="3400" dirty="0"/>
              <a:t> y con </a:t>
            </a:r>
            <a:r>
              <a:rPr lang="en-US" sz="3400" dirty="0" err="1"/>
              <a:t>destrezas</a:t>
            </a:r>
            <a:r>
              <a:rPr lang="en-US" sz="3400" dirty="0"/>
              <a:t>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6F9F8-52D6-4346-A408-52CFD2281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4D89D-07E5-4FA5-B4F4-4D6F13D0ECDF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58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508AC-9123-F30D-601E-E8E12649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Aria "/>
              </a:rPr>
              <a:t>Evolution and opportunities for Nurses and Physicians graduated abroad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FF060-5750-C71E-E9EC-12427AF09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138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Transicion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 de Doctor a Nurse practitioner= </a:t>
            </a:r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tremenda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oportunidad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4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Estamos </a:t>
            </a:r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programados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 medicos.</a:t>
            </a:r>
          </a:p>
          <a:p>
            <a:endParaRPr lang="en-US" sz="4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 ser un </a:t>
            </a:r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choque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 mental; </a:t>
            </a:r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debemos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pensar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positivo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acerca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4500" dirty="0" err="1"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4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41F7C-3534-25C5-0199-718B73BA5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2BF4-817F-41A2-9AA5-F21A0EE46386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05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508AC-9123-F30D-601E-E8E12649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Aria "/>
              </a:rPr>
              <a:t>Evolution and opportunities for Nurses and Physicians graduated abroad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FF060-5750-C71E-E9EC-12427AF09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876" y="1847850"/>
            <a:ext cx="10515600" cy="4351338"/>
          </a:xfrm>
        </p:spPr>
        <p:txBody>
          <a:bodyPr>
            <a:noAutofit/>
          </a:bodyPr>
          <a:lstStyle/>
          <a:p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Mito: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bajamos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200" b="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  <a:p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Realidad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subimos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U.S. </a:t>
            </a:r>
          </a:p>
          <a:p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Necesitamos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ser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humildes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grandeza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de una persona.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41F7C-3534-25C5-0199-718B73BA5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7C72D-7155-48D4-8B78-0F6EA6EE76A9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34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508AC-9123-F30D-601E-E8E12649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Aria "/>
              </a:rPr>
              <a:t>Evolution and opportunities for Nurses and Physicians graduated abroad</a:t>
            </a:r>
            <a:r>
              <a:rPr lang="en-US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FF060-5750-C71E-E9EC-12427AF09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6118"/>
            <a:ext cx="10791825" cy="3760787"/>
          </a:xfrm>
        </p:spPr>
        <p:txBody>
          <a:bodyPr>
            <a:noAutofit/>
          </a:bodyPr>
          <a:lstStyle/>
          <a:p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Nurse practitioner (NP-BC) es una </a:t>
            </a:r>
            <a:r>
              <a:rPr lang="en-US" sz="3800" dirty="0" err="1">
                <a:latin typeface="Arial" panose="020B0604020202020204" pitchFamily="34" charset="0"/>
                <a:cs typeface="Arial" panose="020B0604020202020204" pitchFamily="34" charset="0"/>
              </a:rPr>
              <a:t>profesion</a:t>
            </a: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3800" dirty="0" err="1">
                <a:latin typeface="Arial" panose="020B0604020202020204" pitchFamily="34" charset="0"/>
                <a:cs typeface="Arial" panose="020B0604020202020204" pitchFamily="34" charset="0"/>
              </a:rPr>
              <a:t>licencia</a:t>
            </a: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. Brinda </a:t>
            </a:r>
            <a:r>
              <a:rPr lang="en-US" sz="3800" dirty="0" err="1"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 social, mental y </a:t>
            </a:r>
            <a:r>
              <a:rPr lang="en-US" sz="3800" dirty="0" err="1">
                <a:latin typeface="Arial" panose="020B0604020202020204" pitchFamily="34" charset="0"/>
                <a:cs typeface="Arial" panose="020B0604020202020204" pitchFamily="34" charset="0"/>
              </a:rPr>
              <a:t>economica</a:t>
            </a:r>
            <a:r>
              <a:rPr lang="en-US" sz="3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en-US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Es una </a:t>
            </a:r>
            <a:r>
              <a:rPr lang="en-US" sz="3800" dirty="0" err="1">
                <a:latin typeface="Arial" panose="020B0604020202020204" pitchFamily="34" charset="0"/>
                <a:cs typeface="Arial" panose="020B0604020202020204" pitchFamily="34" charset="0"/>
              </a:rPr>
              <a:t>profesion</a:t>
            </a: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3800" dirty="0" err="1">
                <a:latin typeface="Arial" panose="020B0604020202020204" pitchFamily="34" charset="0"/>
                <a:cs typeface="Arial" panose="020B0604020202020204" pitchFamily="34" charset="0"/>
              </a:rPr>
              <a:t>proveedor</a:t>
            </a: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3800" dirty="0" err="1">
                <a:latin typeface="Arial" panose="020B0604020202020204" pitchFamily="34" charset="0"/>
                <a:cs typeface="Arial" panose="020B0604020202020204" pitchFamily="34" charset="0"/>
              </a:rPr>
              <a:t>cuidados</a:t>
            </a: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latin typeface="Arial" panose="020B0604020202020204" pitchFamily="34" charset="0"/>
                <a:cs typeface="Arial" panose="020B0604020202020204" pitchFamily="34" charset="0"/>
              </a:rPr>
              <a:t>primarios</a:t>
            </a: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 medicos.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41F7C-3534-25C5-0199-718B73BA5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A13-0732-4563-A3CF-9C6A0AE25ED3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17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508AC-9123-F30D-601E-E8E12649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Aria "/>
              </a:rPr>
              <a:t>Evolution and opportunities for Nurses and Physicians graduated abroad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FF060-5750-C71E-E9EC-12427AF09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6413"/>
            <a:ext cx="10515600" cy="4351338"/>
          </a:xfrm>
        </p:spPr>
        <p:txBody>
          <a:bodyPr>
            <a:noAutofit/>
          </a:bodyPr>
          <a:lstStyle/>
          <a:p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vez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obtenga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Asociado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enfermeria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o Bachelor de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enfermeria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hay que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enfocarse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tomar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y pasar el NCLEX: </a:t>
            </a:r>
            <a:r>
              <a:rPr lang="en-US" sz="4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National Council Licensure Examination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41F7C-3534-25C5-0199-718B73BA5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6522-62D1-4421-80BC-5343A235EB59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27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FF060-5750-C71E-E9EC-12427AF09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9300"/>
            <a:ext cx="10515600" cy="4351338"/>
          </a:xfrm>
        </p:spPr>
        <p:txBody>
          <a:bodyPr>
            <a:no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Para el NCLEX hay que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estudiar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fuerte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programarse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 responder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enfermero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no con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mente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de doctor. 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Pasar el NCLEX es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necesario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obtener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licencia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de NP. 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licencia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de RN, no se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obtiene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licencia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de NP. 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Haber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pasado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USMLE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es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excelente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garantiza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ser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elegido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residente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para un hospital.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41F7C-3534-25C5-0199-718B73BA5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EFB7-D35F-4F0C-A40E-2B321E72434A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22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25033-538C-241A-78D2-41BCD64A7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Aria "/>
              </a:rPr>
              <a:t>Evolution and opportunities for Nurses and Physicians graduated abroad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73B1F-A368-EB1D-F253-E99066BC5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350" y="1816100"/>
            <a:ext cx="10515600" cy="4351338"/>
          </a:xfrm>
        </p:spPr>
        <p:txBody>
          <a:bodyPr>
            <a:noAutofit/>
          </a:bodyPr>
          <a:lstStyle/>
          <a:p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intentar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3-4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veces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sin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exito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, ser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aceptado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una residencia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medica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transicion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de Doctor a Nurse Practitioner es una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buena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opcion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Nurse Practitioner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tiene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muchos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campos de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clinicos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administrativos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6721C-F0CB-9DB2-4881-FCD3E4208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E0C7-E79B-433D-9757-A5E9E800CA10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1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82F96-A664-C22A-293E-68A534E68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Aria "/>
              </a:rPr>
              <a:t>Evolution and opportunities for Nurses and Physicians graduated abroad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E3DA7-1132-366A-E2B1-157561F7C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profesional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salud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migra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 U.S debe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reinventarse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hacer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sacrificios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avanzar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carrera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profesional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B5BEE-26E3-04C4-0D93-87C498502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F4CDA-FC29-4BF0-8ACB-F329FE802579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8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B555E-06F7-DFF7-A7D2-5D04071E3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Aria "/>
              </a:rPr>
              <a:t>Evolution and opportunities for Nurses and Physicians graduated abroad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F087C-47E0-D387-A4C7-BAE5B662B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4606"/>
            <a:ext cx="10515600" cy="2917825"/>
          </a:xfrm>
        </p:spPr>
        <p:txBody>
          <a:bodyPr>
            <a:normAutofit lnSpcReduction="10000"/>
          </a:bodyPr>
          <a:lstStyle/>
          <a:p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convalidar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licencia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de NP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y se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mover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trabajar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cualquier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los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Estados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Unidos (Alaska, Hawaii) y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territorios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asociados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(PR, Guam)</a:t>
            </a:r>
            <a:endParaRPr lang="en-US" sz="4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74303-83C2-C6E8-FB24-6E82C6F72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6801-ABC3-452A-B3F5-E91B923CDC01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89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4F822-9960-7E52-7C4B-E9B5B524A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85"/>
            <a:ext cx="10515600" cy="70402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Paso a </a:t>
            </a:r>
            <a:r>
              <a:rPr lang="en-US" b="1" dirty="0" err="1">
                <a:solidFill>
                  <a:srgbClr val="C00000"/>
                </a:solidFill>
              </a:rPr>
              <a:t>paso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D1461-7C44-5DC6-7652-BEDB9864D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979902"/>
            <a:ext cx="11363324" cy="5192297"/>
          </a:xfrm>
        </p:spPr>
        <p:txBody>
          <a:bodyPr>
            <a:noAutofit/>
          </a:bodyPr>
          <a:lstStyle/>
          <a:p>
            <a:pPr fontAlgn="base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National Association of Credential Evaluation Services (NACES®) 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debera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traducir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los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notas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originales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o las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notas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pensun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estudios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Doctorado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Medicina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Enfermeria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(transcripts)</a:t>
            </a:r>
          </a:p>
          <a:p>
            <a:pPr fontAlgn="base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https://www.naces.org/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3200" dirty="0">
                <a:hlinkClick r:id="rId3"/>
              </a:rPr>
              <a:t>CGFNS International, Inc. - Nursing Credentials Evaluation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06262-39EA-E28C-1C0F-7A8E8E6F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490C-F20E-45B5-AD79-6855CFCDED67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13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4F822-9960-7E52-7C4B-E9B5B524A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85"/>
            <a:ext cx="10515600" cy="70402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Paso a </a:t>
            </a:r>
            <a:r>
              <a:rPr lang="en-US" b="1" dirty="0" err="1">
                <a:solidFill>
                  <a:srgbClr val="C00000"/>
                </a:solidFill>
              </a:rPr>
              <a:t>paso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D1461-7C44-5DC6-7652-BEDB9864D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6" y="811627"/>
            <a:ext cx="11363324" cy="5234745"/>
          </a:xfrm>
        </p:spPr>
        <p:txBody>
          <a:bodyPr>
            <a:noAutofit/>
          </a:bodyPr>
          <a:lstStyle/>
          <a:p>
            <a:pPr algn="l" fontAlgn="base">
              <a:buFont typeface="+mj-lt"/>
              <a:buAutoNum type="arabicPeriod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base">
              <a:buNone/>
            </a:pP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Aprender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ingles es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esencial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prioridad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 algn="ctr" fontAlgn="base">
              <a:buNone/>
            </a:pP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base">
              <a:buNone/>
            </a:pP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buFont typeface="+mj-lt"/>
              <a:buAutoNum type="arabicPeriod"/>
            </a:pPr>
            <a:r>
              <a:rPr lang="en-US" sz="2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Earn an Associate of Science Degree (ASN) in Nursing o Bachelor in Nursing. </a:t>
            </a:r>
          </a:p>
          <a:p>
            <a:pPr algn="l" fontAlgn="base">
              <a:buFont typeface="+mj-lt"/>
              <a:buAutoNum type="arabicPeriod"/>
            </a:pPr>
            <a:endParaRPr lang="en-US" sz="2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buFont typeface="+mj-lt"/>
              <a:buAutoNum type="arabicPeriod"/>
            </a:pPr>
            <a:r>
              <a:rPr lang="en-US" sz="2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Pass the NCLEX-RN exam, then become a Registered Nurse. </a:t>
            </a:r>
          </a:p>
          <a:p>
            <a:pPr algn="l" fontAlgn="base">
              <a:buFont typeface="+mj-lt"/>
              <a:buAutoNum type="arabicPeriod"/>
            </a:pPr>
            <a:endParaRPr lang="en-US" sz="2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buFont typeface="+mj-lt"/>
              <a:buAutoNum type="arabicPeriod"/>
            </a:pPr>
            <a:r>
              <a:rPr lang="en-US" sz="2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Study a Master in Nursing. Nurse Practitioner. 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06262-39EA-E28C-1C0F-7A8E8E6F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E65A-2051-4E80-968C-CC9CB15C815F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1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4F822-9960-7E52-7C4B-E9B5B524A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85"/>
            <a:ext cx="10515600" cy="70402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Paso a paso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D1461-7C44-5DC6-7652-BEDB9864D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811627"/>
            <a:ext cx="11363324" cy="5234745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en-US" sz="3200" b="0" i="0" u="sng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Foreign Grad MDs can:</a:t>
            </a:r>
          </a:p>
          <a:p>
            <a:pPr algn="l" fontAlgn="base">
              <a:buFont typeface="+mj-lt"/>
              <a:buAutoNum type="arabicPeriod"/>
            </a:pPr>
            <a:endParaRPr lang="en-US" sz="3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base">
              <a:buNone/>
            </a:pPr>
            <a:r>
              <a:rPr lang="en-US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media </a:t>
            </a:r>
            <a:r>
              <a:rPr lang="en-US" sz="4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salarial</a:t>
            </a:r>
            <a:r>
              <a:rPr lang="en-US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un NP es de </a:t>
            </a:r>
          </a:p>
          <a:p>
            <a:pPr marL="0" indent="0" algn="ctr" fontAlgn="base">
              <a:buNone/>
            </a:pPr>
            <a:r>
              <a:rPr lang="en-US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$100,000-120,000 </a:t>
            </a:r>
            <a:r>
              <a:rPr lang="en-US" sz="4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anual</a:t>
            </a:r>
            <a:r>
              <a:rPr lang="en-US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0" indent="0" algn="ctr" fontAlgn="base">
              <a:buNone/>
            </a:pPr>
            <a:r>
              <a:rPr lang="en-US" sz="4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dependiendo</a:t>
            </a:r>
            <a:r>
              <a:rPr lang="en-US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4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lang="en-US" sz="4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4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experiencia</a:t>
            </a:r>
            <a:endParaRPr lang="en-US" sz="4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base">
              <a:buNone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base"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Si hay que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solicitar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prestamos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hay que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hacerlo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FAFSA.</a:t>
            </a:r>
          </a:p>
          <a:p>
            <a:pPr marL="0" indent="0" algn="ctr" fontAlgn="base">
              <a:buNone/>
            </a:pPr>
            <a:endParaRPr lang="en-US" sz="4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buFont typeface="+mj-lt"/>
              <a:buAutoNum type="arabicPeriod"/>
            </a:pPr>
            <a:endParaRPr lang="en-US" sz="3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06262-39EA-E28C-1C0F-7A8E8E6F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CF69F-8DD2-42D9-9626-B3BA51FE9508}" type="datetime1">
              <a:rPr lang="en-US" smtClean="0"/>
              <a:t>5/22/2026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19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1194D3-35F3-49DC-B17D-95E2A0C8E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1DC3A-0A44-48A5-92BD-E8262EB50B25}" type="datetime1">
              <a:rPr lang="en-US" smtClean="0"/>
              <a:t>5/22/2026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11B64F-FECA-442A-B596-B04D4876F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5" y="243987"/>
            <a:ext cx="9156027" cy="61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32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568</Words>
  <Application>Microsoft Office PowerPoint</Application>
  <PresentationFormat>Widescreen</PresentationFormat>
  <Paragraphs>81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 </vt:lpstr>
      <vt:lpstr>Arial</vt:lpstr>
      <vt:lpstr>Calibri</vt:lpstr>
      <vt:lpstr>Calibri Light</vt:lpstr>
      <vt:lpstr>Office Theme</vt:lpstr>
      <vt:lpstr> The role of Nurse Practitioner:  Evolution and opportunities for Nurses and Physicians graduated abroad.     Dr.  Juan Banos. </vt:lpstr>
      <vt:lpstr>PowerPoint Presentation</vt:lpstr>
      <vt:lpstr>Evolution and opportunities for Nurses and Physicians graduated abroad</vt:lpstr>
      <vt:lpstr>Evolution and opportunities for Nurses and Physicians graduated abroad</vt:lpstr>
      <vt:lpstr>Evolution and opportunities for Nurses and Physicians graduated abroad </vt:lpstr>
      <vt:lpstr>Evolution and opportunities for Nurses and Physicians graduated abroad</vt:lpstr>
      <vt:lpstr>PowerPoint Presentation</vt:lpstr>
      <vt:lpstr>Evolution and opportunities for Nurses and Physicians graduated abroad</vt:lpstr>
      <vt:lpstr>Evolution and opportunities for Nurses and Physicians graduated abroad</vt:lpstr>
      <vt:lpstr>Evolution and opportunities for Nurses and Physicians graduated abroad</vt:lpstr>
      <vt:lpstr>Paso a paso: </vt:lpstr>
      <vt:lpstr>Paso a paso: </vt:lpstr>
      <vt:lpstr>Paso a paso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look at the doctor-nurse transition.</dc:title>
  <dc:creator>Juan Banos</dc:creator>
  <cp:lastModifiedBy>Banos Martinez, Juan (SAGP - NSIM)</cp:lastModifiedBy>
  <cp:revision>25</cp:revision>
  <dcterms:created xsi:type="dcterms:W3CDTF">2023-03-22T13:51:02Z</dcterms:created>
  <dcterms:modified xsi:type="dcterms:W3CDTF">2026-05-22T12:52:51Z</dcterms:modified>
</cp:coreProperties>
</file>