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72"/>
  </p:normalViewPr>
  <p:slideViewPr>
    <p:cSldViewPr snapToGrid="0" snapToObjects="1">
      <p:cViewPr varScale="1">
        <p:scale>
          <a:sx n="112" d="100"/>
          <a:sy n="112" d="100"/>
        </p:scale>
        <p:origin x="53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BBB483-A142-4A2F-8256-261A483E8EC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FD7DA2-D8EB-4FE2-AF64-E52899DAF0F0}">
      <dgm:prSet/>
      <dgm:spPr/>
      <dgm:t>
        <a:bodyPr/>
        <a:lstStyle/>
        <a:p>
          <a:r>
            <a:rPr lang="en-US"/>
            <a:t>Hospitales</a:t>
          </a:r>
        </a:p>
      </dgm:t>
    </dgm:pt>
    <dgm:pt modelId="{260EAEA0-C3D7-4180-A5E1-112DE24E329E}" type="parTrans" cxnId="{2E833169-6F02-474D-96A0-E56A7D8657D6}">
      <dgm:prSet/>
      <dgm:spPr/>
      <dgm:t>
        <a:bodyPr/>
        <a:lstStyle/>
        <a:p>
          <a:endParaRPr lang="en-US"/>
        </a:p>
      </dgm:t>
    </dgm:pt>
    <dgm:pt modelId="{0518CB73-7CD4-470D-9D3B-C110FE9B1E55}" type="sibTrans" cxnId="{2E833169-6F02-474D-96A0-E56A7D8657D6}">
      <dgm:prSet/>
      <dgm:spPr/>
      <dgm:t>
        <a:bodyPr/>
        <a:lstStyle/>
        <a:p>
          <a:endParaRPr lang="en-US"/>
        </a:p>
      </dgm:t>
    </dgm:pt>
    <dgm:pt modelId="{F592971D-E4D1-4B88-AA1B-806B2B89F83C}">
      <dgm:prSet/>
      <dgm:spPr/>
      <dgm:t>
        <a:bodyPr/>
        <a:lstStyle/>
        <a:p>
          <a:r>
            <a:rPr lang="en-US"/>
            <a:t>Clínicas ambulatorias</a:t>
          </a:r>
        </a:p>
      </dgm:t>
    </dgm:pt>
    <dgm:pt modelId="{E3956429-3996-4056-9D9B-8F33980E22D1}" type="parTrans" cxnId="{1CFBCADA-EF11-48C7-9DA6-05C49A09E12F}">
      <dgm:prSet/>
      <dgm:spPr/>
      <dgm:t>
        <a:bodyPr/>
        <a:lstStyle/>
        <a:p>
          <a:endParaRPr lang="en-US"/>
        </a:p>
      </dgm:t>
    </dgm:pt>
    <dgm:pt modelId="{A2ACD2CD-D751-4EB3-A859-382E6A2EB208}" type="sibTrans" cxnId="{1CFBCADA-EF11-48C7-9DA6-05C49A09E12F}">
      <dgm:prSet/>
      <dgm:spPr/>
      <dgm:t>
        <a:bodyPr/>
        <a:lstStyle/>
        <a:p>
          <a:endParaRPr lang="en-US"/>
        </a:p>
      </dgm:t>
    </dgm:pt>
    <dgm:pt modelId="{DEA719F7-6BD0-436C-8EC7-61E1D405F3DE}">
      <dgm:prSet/>
      <dgm:spPr/>
      <dgm:t>
        <a:bodyPr/>
        <a:lstStyle/>
        <a:p>
          <a:r>
            <a:rPr lang="en-US"/>
            <a:t>Centros comunitarios de salud mental</a:t>
          </a:r>
        </a:p>
      </dgm:t>
    </dgm:pt>
    <dgm:pt modelId="{F8FDBFDD-1D75-4159-8479-CA6A69522A8D}" type="parTrans" cxnId="{6E60321C-D000-46D4-A275-5E921A15F2AF}">
      <dgm:prSet/>
      <dgm:spPr/>
      <dgm:t>
        <a:bodyPr/>
        <a:lstStyle/>
        <a:p>
          <a:endParaRPr lang="en-US"/>
        </a:p>
      </dgm:t>
    </dgm:pt>
    <dgm:pt modelId="{E13EE677-2C86-4C68-8A9A-4165B2EFDD19}" type="sibTrans" cxnId="{6E60321C-D000-46D4-A275-5E921A15F2AF}">
      <dgm:prSet/>
      <dgm:spPr/>
      <dgm:t>
        <a:bodyPr/>
        <a:lstStyle/>
        <a:p>
          <a:endParaRPr lang="en-US"/>
        </a:p>
      </dgm:t>
    </dgm:pt>
    <dgm:pt modelId="{9B9DD4BF-F6BC-4833-8D16-816A59AF26D0}">
      <dgm:prSet/>
      <dgm:spPr/>
      <dgm:t>
        <a:bodyPr/>
        <a:lstStyle/>
        <a:p>
          <a:r>
            <a:rPr lang="en-US"/>
            <a:t>Consulta privada</a:t>
          </a:r>
        </a:p>
      </dgm:t>
    </dgm:pt>
    <dgm:pt modelId="{5169BD42-D34C-4FCC-9568-D7EA3D37FC50}" type="parTrans" cxnId="{AB3DBCD5-4E00-408D-BDF5-6AB478C4C8E9}">
      <dgm:prSet/>
      <dgm:spPr/>
      <dgm:t>
        <a:bodyPr/>
        <a:lstStyle/>
        <a:p>
          <a:endParaRPr lang="en-US"/>
        </a:p>
      </dgm:t>
    </dgm:pt>
    <dgm:pt modelId="{9D49A499-B46E-4C99-8C87-F0C837EA99CF}" type="sibTrans" cxnId="{AB3DBCD5-4E00-408D-BDF5-6AB478C4C8E9}">
      <dgm:prSet/>
      <dgm:spPr/>
      <dgm:t>
        <a:bodyPr/>
        <a:lstStyle/>
        <a:p>
          <a:endParaRPr lang="en-US"/>
        </a:p>
      </dgm:t>
    </dgm:pt>
    <dgm:pt modelId="{847BF72F-88E2-4825-8F62-B1FB7E227B50}">
      <dgm:prSet/>
      <dgm:spPr/>
      <dgm:t>
        <a:bodyPr/>
        <a:lstStyle/>
        <a:p>
          <a:r>
            <a:rPr lang="en-US"/>
            <a:t>Servicios de telepsiquiatría</a:t>
          </a:r>
        </a:p>
      </dgm:t>
    </dgm:pt>
    <dgm:pt modelId="{E6B08ECF-ACC2-459D-BFA9-34D7A994D722}" type="parTrans" cxnId="{F8C1D24D-C5A0-4ECF-B6E2-C11EE447B4A7}">
      <dgm:prSet/>
      <dgm:spPr/>
      <dgm:t>
        <a:bodyPr/>
        <a:lstStyle/>
        <a:p>
          <a:endParaRPr lang="en-US"/>
        </a:p>
      </dgm:t>
    </dgm:pt>
    <dgm:pt modelId="{DACAC91E-55B4-4B58-8F1E-2C7332A5D930}" type="sibTrans" cxnId="{F8C1D24D-C5A0-4ECF-B6E2-C11EE447B4A7}">
      <dgm:prSet/>
      <dgm:spPr/>
      <dgm:t>
        <a:bodyPr/>
        <a:lstStyle/>
        <a:p>
          <a:endParaRPr lang="en-US"/>
        </a:p>
      </dgm:t>
    </dgm:pt>
    <dgm:pt modelId="{6B42FBA8-81E0-4CED-8DF4-3A078034912E}">
      <dgm:prSet/>
      <dgm:spPr/>
      <dgm:t>
        <a:bodyPr/>
        <a:lstStyle/>
        <a:p>
          <a:r>
            <a:rPr lang="en-US"/>
            <a:t>Centros de tratamiento de adicciones</a:t>
          </a:r>
        </a:p>
      </dgm:t>
    </dgm:pt>
    <dgm:pt modelId="{F6113B38-0839-475C-9343-0E9246BBFB39}" type="parTrans" cxnId="{F0716ED9-35E0-411C-9ACE-75AF5D3DCA38}">
      <dgm:prSet/>
      <dgm:spPr/>
      <dgm:t>
        <a:bodyPr/>
        <a:lstStyle/>
        <a:p>
          <a:endParaRPr lang="en-US"/>
        </a:p>
      </dgm:t>
    </dgm:pt>
    <dgm:pt modelId="{E129EFFC-4975-4DD7-8B3C-988F4299FCEE}" type="sibTrans" cxnId="{F0716ED9-35E0-411C-9ACE-75AF5D3DCA38}">
      <dgm:prSet/>
      <dgm:spPr/>
      <dgm:t>
        <a:bodyPr/>
        <a:lstStyle/>
        <a:p>
          <a:endParaRPr lang="en-US"/>
        </a:p>
      </dgm:t>
    </dgm:pt>
    <dgm:pt modelId="{56A84F3E-C7B1-44A4-807D-3416AD8549D6}">
      <dgm:prSet/>
      <dgm:spPr/>
      <dgm:t>
        <a:bodyPr/>
        <a:lstStyle/>
        <a:p>
          <a:r>
            <a:rPr lang="en-US"/>
            <a:t>Escuelas y universidades</a:t>
          </a:r>
        </a:p>
      </dgm:t>
    </dgm:pt>
    <dgm:pt modelId="{039F63BE-F864-4DA8-8783-DB0218E0E0AF}" type="parTrans" cxnId="{6231DC5A-6D24-4178-BE58-45F878A0590A}">
      <dgm:prSet/>
      <dgm:spPr/>
      <dgm:t>
        <a:bodyPr/>
        <a:lstStyle/>
        <a:p>
          <a:endParaRPr lang="en-US"/>
        </a:p>
      </dgm:t>
    </dgm:pt>
    <dgm:pt modelId="{065EA40F-4578-49C3-97F8-AE7AE5A4FA31}" type="sibTrans" cxnId="{6231DC5A-6D24-4178-BE58-45F878A0590A}">
      <dgm:prSet/>
      <dgm:spPr/>
      <dgm:t>
        <a:bodyPr/>
        <a:lstStyle/>
        <a:p>
          <a:endParaRPr lang="en-US"/>
        </a:p>
      </dgm:t>
    </dgm:pt>
    <dgm:pt modelId="{F6FDF52D-0610-4C81-98D1-098677636115}">
      <dgm:prSet/>
      <dgm:spPr/>
      <dgm:t>
        <a:bodyPr/>
        <a:lstStyle/>
        <a:p>
          <a:r>
            <a:rPr lang="en-US"/>
            <a:t>Centros penitenciarios</a:t>
          </a:r>
        </a:p>
      </dgm:t>
    </dgm:pt>
    <dgm:pt modelId="{885FEE47-32C7-4044-A804-3732DF3D01F1}" type="parTrans" cxnId="{CE01A868-5BD9-4C64-959F-E2E0B041E517}">
      <dgm:prSet/>
      <dgm:spPr/>
      <dgm:t>
        <a:bodyPr/>
        <a:lstStyle/>
        <a:p>
          <a:endParaRPr lang="en-US"/>
        </a:p>
      </dgm:t>
    </dgm:pt>
    <dgm:pt modelId="{F8549CAE-353A-48D9-9C8B-7A8ED90632E5}" type="sibTrans" cxnId="{CE01A868-5BD9-4C64-959F-E2E0B041E517}">
      <dgm:prSet/>
      <dgm:spPr/>
      <dgm:t>
        <a:bodyPr/>
        <a:lstStyle/>
        <a:p>
          <a:endParaRPr lang="en-US"/>
        </a:p>
      </dgm:t>
    </dgm:pt>
    <dgm:pt modelId="{5A9FE9EC-1369-46E0-A433-36B60A3ED393}">
      <dgm:prSet/>
      <dgm:spPr/>
      <dgm:t>
        <a:bodyPr/>
        <a:lstStyle/>
        <a:p>
          <a:r>
            <a:rPr lang="en-US"/>
            <a:t>Servicios de urgencias</a:t>
          </a:r>
        </a:p>
      </dgm:t>
    </dgm:pt>
    <dgm:pt modelId="{7F9BDBCC-534A-47C7-B5D3-853EDE44E6FB}" type="parTrans" cxnId="{687C4C0E-7A98-4F5E-9631-0A0C17AB2344}">
      <dgm:prSet/>
      <dgm:spPr/>
      <dgm:t>
        <a:bodyPr/>
        <a:lstStyle/>
        <a:p>
          <a:endParaRPr lang="en-US"/>
        </a:p>
      </dgm:t>
    </dgm:pt>
    <dgm:pt modelId="{1523B5B2-C091-437B-AEF6-F369508B07B3}" type="sibTrans" cxnId="{687C4C0E-7A98-4F5E-9631-0A0C17AB2344}">
      <dgm:prSet/>
      <dgm:spPr/>
      <dgm:t>
        <a:bodyPr/>
        <a:lstStyle/>
        <a:p>
          <a:endParaRPr lang="en-US"/>
        </a:p>
      </dgm:t>
    </dgm:pt>
    <dgm:pt modelId="{55FA02B1-7DBD-4397-98C0-9BB16C157217}">
      <dgm:prSet/>
      <dgm:spPr/>
      <dgm:t>
        <a:bodyPr/>
        <a:lstStyle/>
        <a:p>
          <a:r>
            <a:rPr lang="en-US"/>
            <a:t>Atención primaria integrada</a:t>
          </a:r>
        </a:p>
      </dgm:t>
    </dgm:pt>
    <dgm:pt modelId="{D236C613-9A5D-4F4C-8281-B4C80A2A8862}" type="parTrans" cxnId="{69FE538C-203E-4744-B703-9ACE40ED0F02}">
      <dgm:prSet/>
      <dgm:spPr/>
      <dgm:t>
        <a:bodyPr/>
        <a:lstStyle/>
        <a:p>
          <a:endParaRPr lang="en-US"/>
        </a:p>
      </dgm:t>
    </dgm:pt>
    <dgm:pt modelId="{6DD3C056-572A-421C-B0CD-ECEBAC977198}" type="sibTrans" cxnId="{69FE538C-203E-4744-B703-9ACE40ED0F02}">
      <dgm:prSet/>
      <dgm:spPr/>
      <dgm:t>
        <a:bodyPr/>
        <a:lstStyle/>
        <a:p>
          <a:endParaRPr lang="en-US"/>
        </a:p>
      </dgm:t>
    </dgm:pt>
    <dgm:pt modelId="{02285800-5C65-42CF-93C6-D283A9BFF667}">
      <dgm:prSet/>
      <dgm:spPr/>
      <dgm:t>
        <a:bodyPr/>
        <a:lstStyle/>
        <a:p>
          <a:r>
            <a:rPr lang="en-US"/>
            <a:t>Esto brinda gran flexibilidad profesional.</a:t>
          </a:r>
        </a:p>
      </dgm:t>
    </dgm:pt>
    <dgm:pt modelId="{F88F98A8-4F27-4F99-8374-A65686841086}" type="parTrans" cxnId="{526FFD2A-ED46-4C15-8E97-484E31CC5EA3}">
      <dgm:prSet/>
      <dgm:spPr/>
      <dgm:t>
        <a:bodyPr/>
        <a:lstStyle/>
        <a:p>
          <a:endParaRPr lang="en-US"/>
        </a:p>
      </dgm:t>
    </dgm:pt>
    <dgm:pt modelId="{4CABDC0B-0DEC-4D29-A618-69120A42575F}" type="sibTrans" cxnId="{526FFD2A-ED46-4C15-8E97-484E31CC5EA3}">
      <dgm:prSet/>
      <dgm:spPr/>
      <dgm:t>
        <a:bodyPr/>
        <a:lstStyle/>
        <a:p>
          <a:endParaRPr lang="en-US"/>
        </a:p>
      </dgm:t>
    </dgm:pt>
    <dgm:pt modelId="{43B46843-57BA-FB43-9DEA-A56B7B8A6119}" type="pres">
      <dgm:prSet presAssocID="{7DBBB483-A142-4A2F-8256-261A483E8ECB}" presName="diagram" presStyleCnt="0">
        <dgm:presLayoutVars>
          <dgm:dir/>
          <dgm:resizeHandles val="exact"/>
        </dgm:presLayoutVars>
      </dgm:prSet>
      <dgm:spPr/>
    </dgm:pt>
    <dgm:pt modelId="{8F299BB9-60D4-1D43-9EDE-1582E2759BD2}" type="pres">
      <dgm:prSet presAssocID="{C7FD7DA2-D8EB-4FE2-AF64-E52899DAF0F0}" presName="node" presStyleLbl="node1" presStyleIdx="0" presStyleCnt="11">
        <dgm:presLayoutVars>
          <dgm:bulletEnabled val="1"/>
        </dgm:presLayoutVars>
      </dgm:prSet>
      <dgm:spPr/>
    </dgm:pt>
    <dgm:pt modelId="{4973F834-5D64-284F-BBE6-88351F1B184A}" type="pres">
      <dgm:prSet presAssocID="{0518CB73-7CD4-470D-9D3B-C110FE9B1E55}" presName="sibTrans" presStyleCnt="0"/>
      <dgm:spPr/>
    </dgm:pt>
    <dgm:pt modelId="{2A42C08E-301E-BC4B-A5C6-91C7235BDA04}" type="pres">
      <dgm:prSet presAssocID="{F592971D-E4D1-4B88-AA1B-806B2B89F83C}" presName="node" presStyleLbl="node1" presStyleIdx="1" presStyleCnt="11">
        <dgm:presLayoutVars>
          <dgm:bulletEnabled val="1"/>
        </dgm:presLayoutVars>
      </dgm:prSet>
      <dgm:spPr/>
    </dgm:pt>
    <dgm:pt modelId="{9A0593AB-DC83-1343-A36E-29735B7BEE5C}" type="pres">
      <dgm:prSet presAssocID="{A2ACD2CD-D751-4EB3-A859-382E6A2EB208}" presName="sibTrans" presStyleCnt="0"/>
      <dgm:spPr/>
    </dgm:pt>
    <dgm:pt modelId="{3502BBBF-BA02-8443-9EF8-2E4E53D38A36}" type="pres">
      <dgm:prSet presAssocID="{DEA719F7-6BD0-436C-8EC7-61E1D405F3DE}" presName="node" presStyleLbl="node1" presStyleIdx="2" presStyleCnt="11">
        <dgm:presLayoutVars>
          <dgm:bulletEnabled val="1"/>
        </dgm:presLayoutVars>
      </dgm:prSet>
      <dgm:spPr/>
    </dgm:pt>
    <dgm:pt modelId="{AFFE7688-240B-BA49-955F-8AA39DBC19E3}" type="pres">
      <dgm:prSet presAssocID="{E13EE677-2C86-4C68-8A9A-4165B2EFDD19}" presName="sibTrans" presStyleCnt="0"/>
      <dgm:spPr/>
    </dgm:pt>
    <dgm:pt modelId="{5B3DC8F4-4A0F-0941-BA3B-85F3BD116A6D}" type="pres">
      <dgm:prSet presAssocID="{9B9DD4BF-F6BC-4833-8D16-816A59AF26D0}" presName="node" presStyleLbl="node1" presStyleIdx="3" presStyleCnt="11">
        <dgm:presLayoutVars>
          <dgm:bulletEnabled val="1"/>
        </dgm:presLayoutVars>
      </dgm:prSet>
      <dgm:spPr/>
    </dgm:pt>
    <dgm:pt modelId="{F0272E1C-4739-5A4A-AACF-F0B6B488A031}" type="pres">
      <dgm:prSet presAssocID="{9D49A499-B46E-4C99-8C87-F0C837EA99CF}" presName="sibTrans" presStyleCnt="0"/>
      <dgm:spPr/>
    </dgm:pt>
    <dgm:pt modelId="{708FA3D2-0C13-6845-9B35-EBBE087E3673}" type="pres">
      <dgm:prSet presAssocID="{847BF72F-88E2-4825-8F62-B1FB7E227B50}" presName="node" presStyleLbl="node1" presStyleIdx="4" presStyleCnt="11">
        <dgm:presLayoutVars>
          <dgm:bulletEnabled val="1"/>
        </dgm:presLayoutVars>
      </dgm:prSet>
      <dgm:spPr/>
    </dgm:pt>
    <dgm:pt modelId="{9818D1F8-AAC4-B041-8669-57A2F61B3C11}" type="pres">
      <dgm:prSet presAssocID="{DACAC91E-55B4-4B58-8F1E-2C7332A5D930}" presName="sibTrans" presStyleCnt="0"/>
      <dgm:spPr/>
    </dgm:pt>
    <dgm:pt modelId="{D906D7CB-DE04-374D-9CF3-94470AF5B32E}" type="pres">
      <dgm:prSet presAssocID="{6B42FBA8-81E0-4CED-8DF4-3A078034912E}" presName="node" presStyleLbl="node1" presStyleIdx="5" presStyleCnt="11">
        <dgm:presLayoutVars>
          <dgm:bulletEnabled val="1"/>
        </dgm:presLayoutVars>
      </dgm:prSet>
      <dgm:spPr/>
    </dgm:pt>
    <dgm:pt modelId="{435A08F3-6D14-674C-B6BA-50823B3465C6}" type="pres">
      <dgm:prSet presAssocID="{E129EFFC-4975-4DD7-8B3C-988F4299FCEE}" presName="sibTrans" presStyleCnt="0"/>
      <dgm:spPr/>
    </dgm:pt>
    <dgm:pt modelId="{C7D94499-73C4-5740-9D9D-33EA3DD72588}" type="pres">
      <dgm:prSet presAssocID="{56A84F3E-C7B1-44A4-807D-3416AD8549D6}" presName="node" presStyleLbl="node1" presStyleIdx="6" presStyleCnt="11">
        <dgm:presLayoutVars>
          <dgm:bulletEnabled val="1"/>
        </dgm:presLayoutVars>
      </dgm:prSet>
      <dgm:spPr/>
    </dgm:pt>
    <dgm:pt modelId="{D42E299C-7BFD-FA46-943D-95C71C5C7A04}" type="pres">
      <dgm:prSet presAssocID="{065EA40F-4578-49C3-97F8-AE7AE5A4FA31}" presName="sibTrans" presStyleCnt="0"/>
      <dgm:spPr/>
    </dgm:pt>
    <dgm:pt modelId="{1F4EBB11-AC1B-D04B-907A-8CEF9921DD6A}" type="pres">
      <dgm:prSet presAssocID="{F6FDF52D-0610-4C81-98D1-098677636115}" presName="node" presStyleLbl="node1" presStyleIdx="7" presStyleCnt="11">
        <dgm:presLayoutVars>
          <dgm:bulletEnabled val="1"/>
        </dgm:presLayoutVars>
      </dgm:prSet>
      <dgm:spPr/>
    </dgm:pt>
    <dgm:pt modelId="{3E89A2A3-2CAB-A640-B1B6-B62208D83FBD}" type="pres">
      <dgm:prSet presAssocID="{F8549CAE-353A-48D9-9C8B-7A8ED90632E5}" presName="sibTrans" presStyleCnt="0"/>
      <dgm:spPr/>
    </dgm:pt>
    <dgm:pt modelId="{74D08215-D960-0F42-85F3-A792A3E48BE0}" type="pres">
      <dgm:prSet presAssocID="{5A9FE9EC-1369-46E0-A433-36B60A3ED393}" presName="node" presStyleLbl="node1" presStyleIdx="8" presStyleCnt="11">
        <dgm:presLayoutVars>
          <dgm:bulletEnabled val="1"/>
        </dgm:presLayoutVars>
      </dgm:prSet>
      <dgm:spPr/>
    </dgm:pt>
    <dgm:pt modelId="{8D98B440-E333-6642-BD65-E92D1983DA5C}" type="pres">
      <dgm:prSet presAssocID="{1523B5B2-C091-437B-AEF6-F369508B07B3}" presName="sibTrans" presStyleCnt="0"/>
      <dgm:spPr/>
    </dgm:pt>
    <dgm:pt modelId="{ACA1E3EF-C39A-F247-9F8A-A480D0017C2A}" type="pres">
      <dgm:prSet presAssocID="{55FA02B1-7DBD-4397-98C0-9BB16C157217}" presName="node" presStyleLbl="node1" presStyleIdx="9" presStyleCnt="11">
        <dgm:presLayoutVars>
          <dgm:bulletEnabled val="1"/>
        </dgm:presLayoutVars>
      </dgm:prSet>
      <dgm:spPr/>
    </dgm:pt>
    <dgm:pt modelId="{494C5045-5D29-8345-BB9C-D08DF61716EC}" type="pres">
      <dgm:prSet presAssocID="{6DD3C056-572A-421C-B0CD-ECEBAC977198}" presName="sibTrans" presStyleCnt="0"/>
      <dgm:spPr/>
    </dgm:pt>
    <dgm:pt modelId="{16462785-8AD4-A549-890E-10B928280D87}" type="pres">
      <dgm:prSet presAssocID="{02285800-5C65-42CF-93C6-D283A9BFF667}" presName="node" presStyleLbl="node1" presStyleIdx="10" presStyleCnt="11">
        <dgm:presLayoutVars>
          <dgm:bulletEnabled val="1"/>
        </dgm:presLayoutVars>
      </dgm:prSet>
      <dgm:spPr/>
    </dgm:pt>
  </dgm:ptLst>
  <dgm:cxnLst>
    <dgm:cxn modelId="{763C4A01-3970-E248-9E49-3A9F7E1BEC7D}" type="presOf" srcId="{9B9DD4BF-F6BC-4833-8D16-816A59AF26D0}" destId="{5B3DC8F4-4A0F-0941-BA3B-85F3BD116A6D}" srcOrd="0" destOrd="0" presId="urn:microsoft.com/office/officeart/2005/8/layout/default"/>
    <dgm:cxn modelId="{687C4C0E-7A98-4F5E-9631-0A0C17AB2344}" srcId="{7DBBB483-A142-4A2F-8256-261A483E8ECB}" destId="{5A9FE9EC-1369-46E0-A433-36B60A3ED393}" srcOrd="8" destOrd="0" parTransId="{7F9BDBCC-534A-47C7-B5D3-853EDE44E6FB}" sibTransId="{1523B5B2-C091-437B-AEF6-F369508B07B3}"/>
    <dgm:cxn modelId="{6E60321C-D000-46D4-A275-5E921A15F2AF}" srcId="{7DBBB483-A142-4A2F-8256-261A483E8ECB}" destId="{DEA719F7-6BD0-436C-8EC7-61E1D405F3DE}" srcOrd="2" destOrd="0" parTransId="{F8FDBFDD-1D75-4159-8479-CA6A69522A8D}" sibTransId="{E13EE677-2C86-4C68-8A9A-4165B2EFDD19}"/>
    <dgm:cxn modelId="{500BA41E-E76A-C74C-8F18-87A4C1C970DB}" type="presOf" srcId="{F592971D-E4D1-4B88-AA1B-806B2B89F83C}" destId="{2A42C08E-301E-BC4B-A5C6-91C7235BDA04}" srcOrd="0" destOrd="0" presId="urn:microsoft.com/office/officeart/2005/8/layout/default"/>
    <dgm:cxn modelId="{9D024B27-FDE3-014F-908A-C943CC4DFDC0}" type="presOf" srcId="{7DBBB483-A142-4A2F-8256-261A483E8ECB}" destId="{43B46843-57BA-FB43-9DEA-A56B7B8A6119}" srcOrd="0" destOrd="0" presId="urn:microsoft.com/office/officeart/2005/8/layout/default"/>
    <dgm:cxn modelId="{526FFD2A-ED46-4C15-8E97-484E31CC5EA3}" srcId="{7DBBB483-A142-4A2F-8256-261A483E8ECB}" destId="{02285800-5C65-42CF-93C6-D283A9BFF667}" srcOrd="10" destOrd="0" parTransId="{F88F98A8-4F27-4F99-8374-A65686841086}" sibTransId="{4CABDC0B-0DEC-4D29-A618-69120A42575F}"/>
    <dgm:cxn modelId="{5655DC41-BB36-7B4D-BBBC-F4CBF34C2F22}" type="presOf" srcId="{847BF72F-88E2-4825-8F62-B1FB7E227B50}" destId="{708FA3D2-0C13-6845-9B35-EBBE087E3673}" srcOrd="0" destOrd="0" presId="urn:microsoft.com/office/officeart/2005/8/layout/default"/>
    <dgm:cxn modelId="{87087643-05F1-6341-8BA6-31D2988A8516}" type="presOf" srcId="{6B42FBA8-81E0-4CED-8DF4-3A078034912E}" destId="{D906D7CB-DE04-374D-9CF3-94470AF5B32E}" srcOrd="0" destOrd="0" presId="urn:microsoft.com/office/officeart/2005/8/layout/default"/>
    <dgm:cxn modelId="{3C1A9B43-91CC-EF4F-8722-CC85722E4F90}" type="presOf" srcId="{56A84F3E-C7B1-44A4-807D-3416AD8549D6}" destId="{C7D94499-73C4-5740-9D9D-33EA3DD72588}" srcOrd="0" destOrd="0" presId="urn:microsoft.com/office/officeart/2005/8/layout/default"/>
    <dgm:cxn modelId="{F8C1D24D-C5A0-4ECF-B6E2-C11EE447B4A7}" srcId="{7DBBB483-A142-4A2F-8256-261A483E8ECB}" destId="{847BF72F-88E2-4825-8F62-B1FB7E227B50}" srcOrd="4" destOrd="0" parTransId="{E6B08ECF-ACC2-459D-BFA9-34D7A994D722}" sibTransId="{DACAC91E-55B4-4B58-8F1E-2C7332A5D930}"/>
    <dgm:cxn modelId="{6231DC5A-6D24-4178-BE58-45F878A0590A}" srcId="{7DBBB483-A142-4A2F-8256-261A483E8ECB}" destId="{56A84F3E-C7B1-44A4-807D-3416AD8549D6}" srcOrd="6" destOrd="0" parTransId="{039F63BE-F864-4DA8-8783-DB0218E0E0AF}" sibTransId="{065EA40F-4578-49C3-97F8-AE7AE5A4FA31}"/>
    <dgm:cxn modelId="{CE01A868-5BD9-4C64-959F-E2E0B041E517}" srcId="{7DBBB483-A142-4A2F-8256-261A483E8ECB}" destId="{F6FDF52D-0610-4C81-98D1-098677636115}" srcOrd="7" destOrd="0" parTransId="{885FEE47-32C7-4044-A804-3732DF3D01F1}" sibTransId="{F8549CAE-353A-48D9-9C8B-7A8ED90632E5}"/>
    <dgm:cxn modelId="{2E833169-6F02-474D-96A0-E56A7D8657D6}" srcId="{7DBBB483-A142-4A2F-8256-261A483E8ECB}" destId="{C7FD7DA2-D8EB-4FE2-AF64-E52899DAF0F0}" srcOrd="0" destOrd="0" parTransId="{260EAEA0-C3D7-4180-A5E1-112DE24E329E}" sibTransId="{0518CB73-7CD4-470D-9D3B-C110FE9B1E55}"/>
    <dgm:cxn modelId="{69FE538C-203E-4744-B703-9ACE40ED0F02}" srcId="{7DBBB483-A142-4A2F-8256-261A483E8ECB}" destId="{55FA02B1-7DBD-4397-98C0-9BB16C157217}" srcOrd="9" destOrd="0" parTransId="{D236C613-9A5D-4F4C-8281-B4C80A2A8862}" sibTransId="{6DD3C056-572A-421C-B0CD-ECEBAC977198}"/>
    <dgm:cxn modelId="{63C80992-D839-5942-92A2-EE9BDB147925}" type="presOf" srcId="{55FA02B1-7DBD-4397-98C0-9BB16C157217}" destId="{ACA1E3EF-C39A-F247-9F8A-A480D0017C2A}" srcOrd="0" destOrd="0" presId="urn:microsoft.com/office/officeart/2005/8/layout/default"/>
    <dgm:cxn modelId="{E4AF8F9B-3FE6-2A43-8E88-258681599E3D}" type="presOf" srcId="{02285800-5C65-42CF-93C6-D283A9BFF667}" destId="{16462785-8AD4-A549-890E-10B928280D87}" srcOrd="0" destOrd="0" presId="urn:microsoft.com/office/officeart/2005/8/layout/default"/>
    <dgm:cxn modelId="{CB2527D2-E446-9C4A-9DAE-214850A45F74}" type="presOf" srcId="{F6FDF52D-0610-4C81-98D1-098677636115}" destId="{1F4EBB11-AC1B-D04B-907A-8CEF9921DD6A}" srcOrd="0" destOrd="0" presId="urn:microsoft.com/office/officeart/2005/8/layout/default"/>
    <dgm:cxn modelId="{AB3DBCD5-4E00-408D-BDF5-6AB478C4C8E9}" srcId="{7DBBB483-A142-4A2F-8256-261A483E8ECB}" destId="{9B9DD4BF-F6BC-4833-8D16-816A59AF26D0}" srcOrd="3" destOrd="0" parTransId="{5169BD42-D34C-4FCC-9568-D7EA3D37FC50}" sibTransId="{9D49A499-B46E-4C99-8C87-F0C837EA99CF}"/>
    <dgm:cxn modelId="{F0716ED9-35E0-411C-9ACE-75AF5D3DCA38}" srcId="{7DBBB483-A142-4A2F-8256-261A483E8ECB}" destId="{6B42FBA8-81E0-4CED-8DF4-3A078034912E}" srcOrd="5" destOrd="0" parTransId="{F6113B38-0839-475C-9343-0E9246BBFB39}" sibTransId="{E129EFFC-4975-4DD7-8B3C-988F4299FCEE}"/>
    <dgm:cxn modelId="{1CFBCADA-EF11-48C7-9DA6-05C49A09E12F}" srcId="{7DBBB483-A142-4A2F-8256-261A483E8ECB}" destId="{F592971D-E4D1-4B88-AA1B-806B2B89F83C}" srcOrd="1" destOrd="0" parTransId="{E3956429-3996-4056-9D9B-8F33980E22D1}" sibTransId="{A2ACD2CD-D751-4EB3-A859-382E6A2EB208}"/>
    <dgm:cxn modelId="{1E731EDD-69FD-CF40-B048-6637C29670B2}" type="presOf" srcId="{DEA719F7-6BD0-436C-8EC7-61E1D405F3DE}" destId="{3502BBBF-BA02-8443-9EF8-2E4E53D38A36}" srcOrd="0" destOrd="0" presId="urn:microsoft.com/office/officeart/2005/8/layout/default"/>
    <dgm:cxn modelId="{BD3065DE-92EF-3543-89C2-3FFBE00D7562}" type="presOf" srcId="{C7FD7DA2-D8EB-4FE2-AF64-E52899DAF0F0}" destId="{8F299BB9-60D4-1D43-9EDE-1582E2759BD2}" srcOrd="0" destOrd="0" presId="urn:microsoft.com/office/officeart/2005/8/layout/default"/>
    <dgm:cxn modelId="{C9EEF8F4-D775-AE4D-8906-DF4C2BE83F67}" type="presOf" srcId="{5A9FE9EC-1369-46E0-A433-36B60A3ED393}" destId="{74D08215-D960-0F42-85F3-A792A3E48BE0}" srcOrd="0" destOrd="0" presId="urn:microsoft.com/office/officeart/2005/8/layout/default"/>
    <dgm:cxn modelId="{9AB7FF77-3957-EA48-A295-8351F57DC8C9}" type="presParOf" srcId="{43B46843-57BA-FB43-9DEA-A56B7B8A6119}" destId="{8F299BB9-60D4-1D43-9EDE-1582E2759BD2}" srcOrd="0" destOrd="0" presId="urn:microsoft.com/office/officeart/2005/8/layout/default"/>
    <dgm:cxn modelId="{0974865B-0625-A748-9AE8-60013A75CC7F}" type="presParOf" srcId="{43B46843-57BA-FB43-9DEA-A56B7B8A6119}" destId="{4973F834-5D64-284F-BBE6-88351F1B184A}" srcOrd="1" destOrd="0" presId="urn:microsoft.com/office/officeart/2005/8/layout/default"/>
    <dgm:cxn modelId="{E7E11A88-D96C-F64D-8372-54CE37EE3D28}" type="presParOf" srcId="{43B46843-57BA-FB43-9DEA-A56B7B8A6119}" destId="{2A42C08E-301E-BC4B-A5C6-91C7235BDA04}" srcOrd="2" destOrd="0" presId="urn:microsoft.com/office/officeart/2005/8/layout/default"/>
    <dgm:cxn modelId="{4C17C345-BABC-1C44-BF1D-2DAF47115CAC}" type="presParOf" srcId="{43B46843-57BA-FB43-9DEA-A56B7B8A6119}" destId="{9A0593AB-DC83-1343-A36E-29735B7BEE5C}" srcOrd="3" destOrd="0" presId="urn:microsoft.com/office/officeart/2005/8/layout/default"/>
    <dgm:cxn modelId="{9A468758-D7EE-1445-8A51-CC1623011383}" type="presParOf" srcId="{43B46843-57BA-FB43-9DEA-A56B7B8A6119}" destId="{3502BBBF-BA02-8443-9EF8-2E4E53D38A36}" srcOrd="4" destOrd="0" presId="urn:microsoft.com/office/officeart/2005/8/layout/default"/>
    <dgm:cxn modelId="{DEFA92FD-4E17-F842-AEB7-659E60B21599}" type="presParOf" srcId="{43B46843-57BA-FB43-9DEA-A56B7B8A6119}" destId="{AFFE7688-240B-BA49-955F-8AA39DBC19E3}" srcOrd="5" destOrd="0" presId="urn:microsoft.com/office/officeart/2005/8/layout/default"/>
    <dgm:cxn modelId="{86382FCD-7987-594E-9835-09B45087D288}" type="presParOf" srcId="{43B46843-57BA-FB43-9DEA-A56B7B8A6119}" destId="{5B3DC8F4-4A0F-0941-BA3B-85F3BD116A6D}" srcOrd="6" destOrd="0" presId="urn:microsoft.com/office/officeart/2005/8/layout/default"/>
    <dgm:cxn modelId="{81E3FDAB-EA8A-674C-A385-17724E2AF593}" type="presParOf" srcId="{43B46843-57BA-FB43-9DEA-A56B7B8A6119}" destId="{F0272E1C-4739-5A4A-AACF-F0B6B488A031}" srcOrd="7" destOrd="0" presId="urn:microsoft.com/office/officeart/2005/8/layout/default"/>
    <dgm:cxn modelId="{616FB152-ACED-1442-8C79-4ACD989E7D33}" type="presParOf" srcId="{43B46843-57BA-FB43-9DEA-A56B7B8A6119}" destId="{708FA3D2-0C13-6845-9B35-EBBE087E3673}" srcOrd="8" destOrd="0" presId="urn:microsoft.com/office/officeart/2005/8/layout/default"/>
    <dgm:cxn modelId="{9F8E3715-DE95-DF46-BD2C-A957539B669F}" type="presParOf" srcId="{43B46843-57BA-FB43-9DEA-A56B7B8A6119}" destId="{9818D1F8-AAC4-B041-8669-57A2F61B3C11}" srcOrd="9" destOrd="0" presId="urn:microsoft.com/office/officeart/2005/8/layout/default"/>
    <dgm:cxn modelId="{E12098E7-121A-404D-8960-FC59A53808B7}" type="presParOf" srcId="{43B46843-57BA-FB43-9DEA-A56B7B8A6119}" destId="{D906D7CB-DE04-374D-9CF3-94470AF5B32E}" srcOrd="10" destOrd="0" presId="urn:microsoft.com/office/officeart/2005/8/layout/default"/>
    <dgm:cxn modelId="{21AC235B-B03F-AE41-B04D-4B70803FCEEF}" type="presParOf" srcId="{43B46843-57BA-FB43-9DEA-A56B7B8A6119}" destId="{435A08F3-6D14-674C-B6BA-50823B3465C6}" srcOrd="11" destOrd="0" presId="urn:microsoft.com/office/officeart/2005/8/layout/default"/>
    <dgm:cxn modelId="{D93CFA32-5DD5-C646-8691-101258AA73B2}" type="presParOf" srcId="{43B46843-57BA-FB43-9DEA-A56B7B8A6119}" destId="{C7D94499-73C4-5740-9D9D-33EA3DD72588}" srcOrd="12" destOrd="0" presId="urn:microsoft.com/office/officeart/2005/8/layout/default"/>
    <dgm:cxn modelId="{5F5B5E72-5538-C146-8D33-005196187560}" type="presParOf" srcId="{43B46843-57BA-FB43-9DEA-A56B7B8A6119}" destId="{D42E299C-7BFD-FA46-943D-95C71C5C7A04}" srcOrd="13" destOrd="0" presId="urn:microsoft.com/office/officeart/2005/8/layout/default"/>
    <dgm:cxn modelId="{73AB1E6D-61AA-084B-A0FE-130464B87E62}" type="presParOf" srcId="{43B46843-57BA-FB43-9DEA-A56B7B8A6119}" destId="{1F4EBB11-AC1B-D04B-907A-8CEF9921DD6A}" srcOrd="14" destOrd="0" presId="urn:microsoft.com/office/officeart/2005/8/layout/default"/>
    <dgm:cxn modelId="{E680ADC8-8766-954C-9449-11FEB81D9588}" type="presParOf" srcId="{43B46843-57BA-FB43-9DEA-A56B7B8A6119}" destId="{3E89A2A3-2CAB-A640-B1B6-B62208D83FBD}" srcOrd="15" destOrd="0" presId="urn:microsoft.com/office/officeart/2005/8/layout/default"/>
    <dgm:cxn modelId="{5F310093-6AAB-574E-B8B7-B77C73B4567F}" type="presParOf" srcId="{43B46843-57BA-FB43-9DEA-A56B7B8A6119}" destId="{74D08215-D960-0F42-85F3-A792A3E48BE0}" srcOrd="16" destOrd="0" presId="urn:microsoft.com/office/officeart/2005/8/layout/default"/>
    <dgm:cxn modelId="{CCB66630-86D9-854A-AD86-747608951B43}" type="presParOf" srcId="{43B46843-57BA-FB43-9DEA-A56B7B8A6119}" destId="{8D98B440-E333-6642-BD65-E92D1983DA5C}" srcOrd="17" destOrd="0" presId="urn:microsoft.com/office/officeart/2005/8/layout/default"/>
    <dgm:cxn modelId="{8F57C46E-1BA8-F247-A338-044F54CB410F}" type="presParOf" srcId="{43B46843-57BA-FB43-9DEA-A56B7B8A6119}" destId="{ACA1E3EF-C39A-F247-9F8A-A480D0017C2A}" srcOrd="18" destOrd="0" presId="urn:microsoft.com/office/officeart/2005/8/layout/default"/>
    <dgm:cxn modelId="{A353CDFB-52AB-4C49-AD27-B6E02F594EA7}" type="presParOf" srcId="{43B46843-57BA-FB43-9DEA-A56B7B8A6119}" destId="{494C5045-5D29-8345-BB9C-D08DF61716EC}" srcOrd="19" destOrd="0" presId="urn:microsoft.com/office/officeart/2005/8/layout/default"/>
    <dgm:cxn modelId="{690F9973-C415-0248-8387-FAA86537B178}" type="presParOf" srcId="{43B46843-57BA-FB43-9DEA-A56B7B8A6119}" destId="{16462785-8AD4-A549-890E-10B928280D87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035B76-5051-4195-BB97-48A737DC4905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DDCC6C0-51BA-46B8-B8B1-F962A2A273CC}">
      <dgm:prSet/>
      <dgm:spPr/>
      <dgm:t>
        <a:bodyPr/>
        <a:lstStyle/>
        <a:p>
          <a:r>
            <a:rPr lang="en-US" b="1"/>
            <a:t>Paso 1: </a:t>
          </a:r>
          <a:r>
            <a:rPr lang="en-US"/>
            <a:t>Convertirse en Registered Nurse (RN)</a:t>
          </a:r>
        </a:p>
      </dgm:t>
    </dgm:pt>
    <dgm:pt modelId="{0BACE764-57AB-4EF3-BC3F-88EA3B5171DA}" type="parTrans" cxnId="{1F4A3B9E-D82F-446E-BC55-3DC5025F4247}">
      <dgm:prSet/>
      <dgm:spPr/>
      <dgm:t>
        <a:bodyPr/>
        <a:lstStyle/>
        <a:p>
          <a:endParaRPr lang="en-US"/>
        </a:p>
      </dgm:t>
    </dgm:pt>
    <dgm:pt modelId="{9B061CBC-0962-4C5F-8C4F-D398831801AB}" type="sibTrans" cxnId="{1F4A3B9E-D82F-446E-BC55-3DC5025F4247}">
      <dgm:prSet/>
      <dgm:spPr/>
      <dgm:t>
        <a:bodyPr/>
        <a:lstStyle/>
        <a:p>
          <a:endParaRPr lang="en-US"/>
        </a:p>
      </dgm:t>
    </dgm:pt>
    <dgm:pt modelId="{CAA75EF9-9D71-4B1B-8E8C-0A6211AA45FE}">
      <dgm:prSet/>
      <dgm:spPr/>
      <dgm:t>
        <a:bodyPr/>
        <a:lstStyle/>
        <a:p>
          <a:r>
            <a:rPr lang="en-US" b="1"/>
            <a:t>Paso 2: </a:t>
          </a:r>
          <a:r>
            <a:rPr lang="en-US"/>
            <a:t>Obtener un Bachelor of Science in Nursing (BSN)</a:t>
          </a:r>
        </a:p>
      </dgm:t>
    </dgm:pt>
    <dgm:pt modelId="{F593CDC9-7AB3-4478-BF74-05D29216D3C1}" type="parTrans" cxnId="{A428EB8D-D689-4F74-846C-1AC2DA6BA68D}">
      <dgm:prSet/>
      <dgm:spPr/>
      <dgm:t>
        <a:bodyPr/>
        <a:lstStyle/>
        <a:p>
          <a:endParaRPr lang="en-US"/>
        </a:p>
      </dgm:t>
    </dgm:pt>
    <dgm:pt modelId="{5027BB00-BBFB-492F-B8D8-8200D24066C2}" type="sibTrans" cxnId="{A428EB8D-D689-4F74-846C-1AC2DA6BA68D}">
      <dgm:prSet/>
      <dgm:spPr/>
      <dgm:t>
        <a:bodyPr/>
        <a:lstStyle/>
        <a:p>
          <a:endParaRPr lang="en-US"/>
        </a:p>
      </dgm:t>
    </dgm:pt>
    <dgm:pt modelId="{83BC898F-4A95-4462-81BA-49171393EE6C}">
      <dgm:prSet/>
      <dgm:spPr/>
      <dgm:t>
        <a:bodyPr/>
        <a:lstStyle/>
        <a:p>
          <a:r>
            <a:rPr lang="en-US" b="1"/>
            <a:t>Paso 3: </a:t>
          </a:r>
          <a:r>
            <a:rPr lang="en-US"/>
            <a:t>Completar:</a:t>
          </a:r>
        </a:p>
      </dgm:t>
    </dgm:pt>
    <dgm:pt modelId="{763A1A79-7A4E-45A3-838B-4C0E4538F1C6}" type="parTrans" cxnId="{1197642B-CCB8-41AE-8D91-4E492A2CB26E}">
      <dgm:prSet/>
      <dgm:spPr/>
      <dgm:t>
        <a:bodyPr/>
        <a:lstStyle/>
        <a:p>
          <a:endParaRPr lang="en-US"/>
        </a:p>
      </dgm:t>
    </dgm:pt>
    <dgm:pt modelId="{1F59929C-5704-4E93-84DA-2372F1D7F896}" type="sibTrans" cxnId="{1197642B-CCB8-41AE-8D91-4E492A2CB26E}">
      <dgm:prSet/>
      <dgm:spPr/>
      <dgm:t>
        <a:bodyPr/>
        <a:lstStyle/>
        <a:p>
          <a:endParaRPr lang="en-US"/>
        </a:p>
      </dgm:t>
    </dgm:pt>
    <dgm:pt modelId="{5D6E0C9F-856D-45F0-ACC8-12F91DDA804F}">
      <dgm:prSet/>
      <dgm:spPr/>
      <dgm:t>
        <a:bodyPr/>
        <a:lstStyle/>
        <a:p>
          <a:r>
            <a:rPr lang="en-US"/>
            <a:t>Maestría en Enfermería (MSN) o Doctorado en Enfermería (DNP) con especialización PMHNP</a:t>
          </a:r>
        </a:p>
      </dgm:t>
    </dgm:pt>
    <dgm:pt modelId="{4CFD993D-9414-4D24-A55B-C837894BA9C7}" type="parTrans" cxnId="{4E343109-348C-42AC-A0E5-C0DC2FBC20F4}">
      <dgm:prSet/>
      <dgm:spPr/>
      <dgm:t>
        <a:bodyPr/>
        <a:lstStyle/>
        <a:p>
          <a:endParaRPr lang="en-US"/>
        </a:p>
      </dgm:t>
    </dgm:pt>
    <dgm:pt modelId="{0C34AA25-F5A2-4EE6-AB26-1DDEF60A0E71}" type="sibTrans" cxnId="{4E343109-348C-42AC-A0E5-C0DC2FBC20F4}">
      <dgm:prSet/>
      <dgm:spPr/>
      <dgm:t>
        <a:bodyPr/>
        <a:lstStyle/>
        <a:p>
          <a:endParaRPr lang="en-US"/>
        </a:p>
      </dgm:t>
    </dgm:pt>
    <dgm:pt modelId="{3EDA35C3-13F2-4FEA-99FF-CEA13A9FD73B}">
      <dgm:prSet/>
      <dgm:spPr/>
      <dgm:t>
        <a:bodyPr/>
        <a:lstStyle/>
        <a:p>
          <a:r>
            <a:rPr lang="en-US" b="1"/>
            <a:t>Paso 4: </a:t>
          </a:r>
          <a:r>
            <a:rPr lang="en-US"/>
            <a:t>Completar horas clínicas requeridas</a:t>
          </a:r>
        </a:p>
      </dgm:t>
    </dgm:pt>
    <dgm:pt modelId="{5AABDC37-68D5-4D6C-8825-C4A2E6F845E0}" type="parTrans" cxnId="{AE06D9CB-FDFF-402F-B1E6-BB921DEBED48}">
      <dgm:prSet/>
      <dgm:spPr/>
      <dgm:t>
        <a:bodyPr/>
        <a:lstStyle/>
        <a:p>
          <a:endParaRPr lang="en-US"/>
        </a:p>
      </dgm:t>
    </dgm:pt>
    <dgm:pt modelId="{B5312D52-1E8C-450A-AFC6-1EE544DB15F8}" type="sibTrans" cxnId="{AE06D9CB-FDFF-402F-B1E6-BB921DEBED48}">
      <dgm:prSet/>
      <dgm:spPr/>
      <dgm:t>
        <a:bodyPr/>
        <a:lstStyle/>
        <a:p>
          <a:endParaRPr lang="en-US"/>
        </a:p>
      </dgm:t>
    </dgm:pt>
    <dgm:pt modelId="{9FAE960B-BD9C-44F3-AA61-C04086FD7672}">
      <dgm:prSet/>
      <dgm:spPr/>
      <dgm:t>
        <a:bodyPr/>
        <a:lstStyle/>
        <a:p>
          <a:r>
            <a:rPr lang="en-US" b="1"/>
            <a:t>Paso 5: </a:t>
          </a:r>
          <a:r>
            <a:rPr lang="en-US"/>
            <a:t>Aprobar examen nacional de certificación</a:t>
          </a:r>
        </a:p>
      </dgm:t>
    </dgm:pt>
    <dgm:pt modelId="{F7D9E207-6972-4685-8F77-FBB300CCCD56}" type="parTrans" cxnId="{C86175A3-0C25-473E-AAA6-76A531B431ED}">
      <dgm:prSet/>
      <dgm:spPr/>
      <dgm:t>
        <a:bodyPr/>
        <a:lstStyle/>
        <a:p>
          <a:endParaRPr lang="en-US"/>
        </a:p>
      </dgm:t>
    </dgm:pt>
    <dgm:pt modelId="{7A809EFB-BEB6-46AE-98AC-03D8767EC45F}" type="sibTrans" cxnId="{C86175A3-0C25-473E-AAA6-76A531B431ED}">
      <dgm:prSet/>
      <dgm:spPr/>
      <dgm:t>
        <a:bodyPr/>
        <a:lstStyle/>
        <a:p>
          <a:endParaRPr lang="en-US"/>
        </a:p>
      </dgm:t>
    </dgm:pt>
    <dgm:pt modelId="{C09FCB44-7387-4601-AFF1-58254F38B7CF}">
      <dgm:prSet/>
      <dgm:spPr/>
      <dgm:t>
        <a:bodyPr/>
        <a:lstStyle/>
        <a:p>
          <a:r>
            <a:rPr lang="en-US" b="1"/>
            <a:t>Paso 6: </a:t>
          </a:r>
          <a:r>
            <a:rPr lang="en-US"/>
            <a:t>Solicitar licencia estatal</a:t>
          </a:r>
        </a:p>
      </dgm:t>
    </dgm:pt>
    <dgm:pt modelId="{3591A50C-9EFD-4A9B-9D82-1A06ADF55082}" type="parTrans" cxnId="{8E4AE2E7-08F7-49CB-A0FA-2904640898F0}">
      <dgm:prSet/>
      <dgm:spPr/>
      <dgm:t>
        <a:bodyPr/>
        <a:lstStyle/>
        <a:p>
          <a:endParaRPr lang="en-US"/>
        </a:p>
      </dgm:t>
    </dgm:pt>
    <dgm:pt modelId="{68A39F5F-2ABC-4CC2-AE33-2BC14CCF0552}" type="sibTrans" cxnId="{8E4AE2E7-08F7-49CB-A0FA-2904640898F0}">
      <dgm:prSet/>
      <dgm:spPr/>
      <dgm:t>
        <a:bodyPr/>
        <a:lstStyle/>
        <a:p>
          <a:endParaRPr lang="en-US"/>
        </a:p>
      </dgm:t>
    </dgm:pt>
    <dgm:pt modelId="{4A9D517A-D026-894F-A762-E63275AA4EA0}" type="pres">
      <dgm:prSet presAssocID="{D2035B76-5051-4195-BB97-48A737DC4905}" presName="Name0" presStyleCnt="0">
        <dgm:presLayoutVars>
          <dgm:dir/>
          <dgm:resizeHandles val="exact"/>
        </dgm:presLayoutVars>
      </dgm:prSet>
      <dgm:spPr/>
    </dgm:pt>
    <dgm:pt modelId="{CA97234A-A9C5-7946-BBB1-89CCC8EA64E9}" type="pres">
      <dgm:prSet presAssocID="{9DDCC6C0-51BA-46B8-B8B1-F962A2A273CC}" presName="node" presStyleLbl="node1" presStyleIdx="0" presStyleCnt="7">
        <dgm:presLayoutVars>
          <dgm:bulletEnabled val="1"/>
        </dgm:presLayoutVars>
      </dgm:prSet>
      <dgm:spPr/>
    </dgm:pt>
    <dgm:pt modelId="{9AF28126-AF24-DE45-BFE5-CBDEBCF40181}" type="pres">
      <dgm:prSet presAssocID="{9B061CBC-0962-4C5F-8C4F-D398831801AB}" presName="sibTrans" presStyleLbl="sibTrans1D1" presStyleIdx="0" presStyleCnt="6"/>
      <dgm:spPr/>
    </dgm:pt>
    <dgm:pt modelId="{582241F8-1DD8-1E40-803A-EE243053EFC2}" type="pres">
      <dgm:prSet presAssocID="{9B061CBC-0962-4C5F-8C4F-D398831801AB}" presName="connectorText" presStyleLbl="sibTrans1D1" presStyleIdx="0" presStyleCnt="6"/>
      <dgm:spPr/>
    </dgm:pt>
    <dgm:pt modelId="{6DB32759-6652-184A-BD1C-F988E5A9B1FD}" type="pres">
      <dgm:prSet presAssocID="{CAA75EF9-9D71-4B1B-8E8C-0A6211AA45FE}" presName="node" presStyleLbl="node1" presStyleIdx="1" presStyleCnt="7">
        <dgm:presLayoutVars>
          <dgm:bulletEnabled val="1"/>
        </dgm:presLayoutVars>
      </dgm:prSet>
      <dgm:spPr/>
    </dgm:pt>
    <dgm:pt modelId="{CD568BF0-4CB3-274E-9BF0-1EEE86A35F06}" type="pres">
      <dgm:prSet presAssocID="{5027BB00-BBFB-492F-B8D8-8200D24066C2}" presName="sibTrans" presStyleLbl="sibTrans1D1" presStyleIdx="1" presStyleCnt="6"/>
      <dgm:spPr/>
    </dgm:pt>
    <dgm:pt modelId="{534CB6F2-2E1F-F748-B9AB-E43A1B14B55D}" type="pres">
      <dgm:prSet presAssocID="{5027BB00-BBFB-492F-B8D8-8200D24066C2}" presName="connectorText" presStyleLbl="sibTrans1D1" presStyleIdx="1" presStyleCnt="6"/>
      <dgm:spPr/>
    </dgm:pt>
    <dgm:pt modelId="{32722EA5-086D-284B-BB70-BFE9216B9A0A}" type="pres">
      <dgm:prSet presAssocID="{83BC898F-4A95-4462-81BA-49171393EE6C}" presName="node" presStyleLbl="node1" presStyleIdx="2" presStyleCnt="7">
        <dgm:presLayoutVars>
          <dgm:bulletEnabled val="1"/>
        </dgm:presLayoutVars>
      </dgm:prSet>
      <dgm:spPr/>
    </dgm:pt>
    <dgm:pt modelId="{257B8A01-C8EC-8C4B-BF2E-DE2D75E31BAD}" type="pres">
      <dgm:prSet presAssocID="{1F59929C-5704-4E93-84DA-2372F1D7F896}" presName="sibTrans" presStyleLbl="sibTrans1D1" presStyleIdx="2" presStyleCnt="6"/>
      <dgm:spPr/>
    </dgm:pt>
    <dgm:pt modelId="{B7281944-F193-344D-A003-58486CC975DA}" type="pres">
      <dgm:prSet presAssocID="{1F59929C-5704-4E93-84DA-2372F1D7F896}" presName="connectorText" presStyleLbl="sibTrans1D1" presStyleIdx="2" presStyleCnt="6"/>
      <dgm:spPr/>
    </dgm:pt>
    <dgm:pt modelId="{72BCCE2A-D4F6-B845-AFF5-27911AD045B5}" type="pres">
      <dgm:prSet presAssocID="{5D6E0C9F-856D-45F0-ACC8-12F91DDA804F}" presName="node" presStyleLbl="node1" presStyleIdx="3" presStyleCnt="7">
        <dgm:presLayoutVars>
          <dgm:bulletEnabled val="1"/>
        </dgm:presLayoutVars>
      </dgm:prSet>
      <dgm:spPr/>
    </dgm:pt>
    <dgm:pt modelId="{C098CDC0-1B30-6D4A-957C-C4118C9DE483}" type="pres">
      <dgm:prSet presAssocID="{0C34AA25-F5A2-4EE6-AB26-1DDEF60A0E71}" presName="sibTrans" presStyleLbl="sibTrans1D1" presStyleIdx="3" presStyleCnt="6"/>
      <dgm:spPr/>
    </dgm:pt>
    <dgm:pt modelId="{9998460D-E7F1-C24C-B077-47B3529A7AB2}" type="pres">
      <dgm:prSet presAssocID="{0C34AA25-F5A2-4EE6-AB26-1DDEF60A0E71}" presName="connectorText" presStyleLbl="sibTrans1D1" presStyleIdx="3" presStyleCnt="6"/>
      <dgm:spPr/>
    </dgm:pt>
    <dgm:pt modelId="{1186BAD8-4180-4D41-B4C2-20EDC74DB50F}" type="pres">
      <dgm:prSet presAssocID="{3EDA35C3-13F2-4FEA-99FF-CEA13A9FD73B}" presName="node" presStyleLbl="node1" presStyleIdx="4" presStyleCnt="7">
        <dgm:presLayoutVars>
          <dgm:bulletEnabled val="1"/>
        </dgm:presLayoutVars>
      </dgm:prSet>
      <dgm:spPr/>
    </dgm:pt>
    <dgm:pt modelId="{E360A31A-CAB7-7244-882E-058F13EFA73A}" type="pres">
      <dgm:prSet presAssocID="{B5312D52-1E8C-450A-AFC6-1EE544DB15F8}" presName="sibTrans" presStyleLbl="sibTrans1D1" presStyleIdx="4" presStyleCnt="6"/>
      <dgm:spPr/>
    </dgm:pt>
    <dgm:pt modelId="{AE2EE6CA-27A1-B045-A72F-A0B6A50DDD23}" type="pres">
      <dgm:prSet presAssocID="{B5312D52-1E8C-450A-AFC6-1EE544DB15F8}" presName="connectorText" presStyleLbl="sibTrans1D1" presStyleIdx="4" presStyleCnt="6"/>
      <dgm:spPr/>
    </dgm:pt>
    <dgm:pt modelId="{DFDAF718-2016-E440-B9B8-A9D982AC7991}" type="pres">
      <dgm:prSet presAssocID="{9FAE960B-BD9C-44F3-AA61-C04086FD7672}" presName="node" presStyleLbl="node1" presStyleIdx="5" presStyleCnt="7">
        <dgm:presLayoutVars>
          <dgm:bulletEnabled val="1"/>
        </dgm:presLayoutVars>
      </dgm:prSet>
      <dgm:spPr/>
    </dgm:pt>
    <dgm:pt modelId="{B6B5E13D-4B25-0D45-9F1B-3F58A66165E7}" type="pres">
      <dgm:prSet presAssocID="{7A809EFB-BEB6-46AE-98AC-03D8767EC45F}" presName="sibTrans" presStyleLbl="sibTrans1D1" presStyleIdx="5" presStyleCnt="6"/>
      <dgm:spPr/>
    </dgm:pt>
    <dgm:pt modelId="{3018893B-C3F9-0749-8E7C-01E39636DCC4}" type="pres">
      <dgm:prSet presAssocID="{7A809EFB-BEB6-46AE-98AC-03D8767EC45F}" presName="connectorText" presStyleLbl="sibTrans1D1" presStyleIdx="5" presStyleCnt="6"/>
      <dgm:spPr/>
    </dgm:pt>
    <dgm:pt modelId="{D93BABA4-A0E6-034E-A443-0D127CA12936}" type="pres">
      <dgm:prSet presAssocID="{C09FCB44-7387-4601-AFF1-58254F38B7CF}" presName="node" presStyleLbl="node1" presStyleIdx="6" presStyleCnt="7">
        <dgm:presLayoutVars>
          <dgm:bulletEnabled val="1"/>
        </dgm:presLayoutVars>
      </dgm:prSet>
      <dgm:spPr/>
    </dgm:pt>
  </dgm:ptLst>
  <dgm:cxnLst>
    <dgm:cxn modelId="{97EC4003-7A16-6B41-8F02-A2CE6CA56398}" type="presOf" srcId="{7A809EFB-BEB6-46AE-98AC-03D8767EC45F}" destId="{B6B5E13D-4B25-0D45-9F1B-3F58A66165E7}" srcOrd="0" destOrd="0" presId="urn:microsoft.com/office/officeart/2016/7/layout/RepeatingBendingProcessNew"/>
    <dgm:cxn modelId="{1BAC2409-69D6-534E-B4DC-44E311116BE7}" type="presOf" srcId="{9FAE960B-BD9C-44F3-AA61-C04086FD7672}" destId="{DFDAF718-2016-E440-B9B8-A9D982AC7991}" srcOrd="0" destOrd="0" presId="urn:microsoft.com/office/officeart/2016/7/layout/RepeatingBendingProcessNew"/>
    <dgm:cxn modelId="{4E343109-348C-42AC-A0E5-C0DC2FBC20F4}" srcId="{D2035B76-5051-4195-BB97-48A737DC4905}" destId="{5D6E0C9F-856D-45F0-ACC8-12F91DDA804F}" srcOrd="3" destOrd="0" parTransId="{4CFD993D-9414-4D24-A55B-C837894BA9C7}" sibTransId="{0C34AA25-F5A2-4EE6-AB26-1DDEF60A0E71}"/>
    <dgm:cxn modelId="{12228E11-2707-A541-AFC3-9067F5117D02}" type="presOf" srcId="{C09FCB44-7387-4601-AFF1-58254F38B7CF}" destId="{D93BABA4-A0E6-034E-A443-0D127CA12936}" srcOrd="0" destOrd="0" presId="urn:microsoft.com/office/officeart/2016/7/layout/RepeatingBendingProcessNew"/>
    <dgm:cxn modelId="{BBEF9818-B5A9-6640-9018-7473912814EA}" type="presOf" srcId="{9B061CBC-0962-4C5F-8C4F-D398831801AB}" destId="{9AF28126-AF24-DE45-BFE5-CBDEBCF40181}" srcOrd="0" destOrd="0" presId="urn:microsoft.com/office/officeart/2016/7/layout/RepeatingBendingProcessNew"/>
    <dgm:cxn modelId="{7ECF5925-4259-1747-94E2-3CB2092D47C8}" type="presOf" srcId="{1F59929C-5704-4E93-84DA-2372F1D7F896}" destId="{B7281944-F193-344D-A003-58486CC975DA}" srcOrd="1" destOrd="0" presId="urn:microsoft.com/office/officeart/2016/7/layout/RepeatingBendingProcessNew"/>
    <dgm:cxn modelId="{7F7D5B2A-7CD8-4C4A-B77E-B7A1871F83FA}" type="presOf" srcId="{3EDA35C3-13F2-4FEA-99FF-CEA13A9FD73B}" destId="{1186BAD8-4180-4D41-B4C2-20EDC74DB50F}" srcOrd="0" destOrd="0" presId="urn:microsoft.com/office/officeart/2016/7/layout/RepeatingBendingProcessNew"/>
    <dgm:cxn modelId="{1197642B-CCB8-41AE-8D91-4E492A2CB26E}" srcId="{D2035B76-5051-4195-BB97-48A737DC4905}" destId="{83BC898F-4A95-4462-81BA-49171393EE6C}" srcOrd="2" destOrd="0" parTransId="{763A1A79-7A4E-45A3-838B-4C0E4538F1C6}" sibTransId="{1F59929C-5704-4E93-84DA-2372F1D7F896}"/>
    <dgm:cxn modelId="{91B82231-ADDC-0644-ADA3-EF5858D8A53D}" type="presOf" srcId="{1F59929C-5704-4E93-84DA-2372F1D7F896}" destId="{257B8A01-C8EC-8C4B-BF2E-DE2D75E31BAD}" srcOrd="0" destOrd="0" presId="urn:microsoft.com/office/officeart/2016/7/layout/RepeatingBendingProcessNew"/>
    <dgm:cxn modelId="{46ADEB4B-C8DF-1742-8201-9DA6B1F346DF}" type="presOf" srcId="{D2035B76-5051-4195-BB97-48A737DC4905}" destId="{4A9D517A-D026-894F-A762-E63275AA4EA0}" srcOrd="0" destOrd="0" presId="urn:microsoft.com/office/officeart/2016/7/layout/RepeatingBendingProcessNew"/>
    <dgm:cxn modelId="{465ABE4E-2262-F349-91EA-8CBA04DA0DF6}" type="presOf" srcId="{5027BB00-BBFB-492F-B8D8-8200D24066C2}" destId="{534CB6F2-2E1F-F748-B9AB-E43A1B14B55D}" srcOrd="1" destOrd="0" presId="urn:microsoft.com/office/officeart/2016/7/layout/RepeatingBendingProcessNew"/>
    <dgm:cxn modelId="{8F020859-678D-F44E-BAFA-C1E35370B9BE}" type="presOf" srcId="{B5312D52-1E8C-450A-AFC6-1EE544DB15F8}" destId="{E360A31A-CAB7-7244-882E-058F13EFA73A}" srcOrd="0" destOrd="0" presId="urn:microsoft.com/office/officeart/2016/7/layout/RepeatingBendingProcessNew"/>
    <dgm:cxn modelId="{4227C95E-8000-744E-845E-9E4FBB10C666}" type="presOf" srcId="{7A809EFB-BEB6-46AE-98AC-03D8767EC45F}" destId="{3018893B-C3F9-0749-8E7C-01E39636DCC4}" srcOrd="1" destOrd="0" presId="urn:microsoft.com/office/officeart/2016/7/layout/RepeatingBendingProcessNew"/>
    <dgm:cxn modelId="{A34C0A67-2691-BB46-9999-52BFA8DD2188}" type="presOf" srcId="{CAA75EF9-9D71-4B1B-8E8C-0A6211AA45FE}" destId="{6DB32759-6652-184A-BD1C-F988E5A9B1FD}" srcOrd="0" destOrd="0" presId="urn:microsoft.com/office/officeart/2016/7/layout/RepeatingBendingProcessNew"/>
    <dgm:cxn modelId="{A428EB8D-D689-4F74-846C-1AC2DA6BA68D}" srcId="{D2035B76-5051-4195-BB97-48A737DC4905}" destId="{CAA75EF9-9D71-4B1B-8E8C-0A6211AA45FE}" srcOrd="1" destOrd="0" parTransId="{F593CDC9-7AB3-4478-BF74-05D29216D3C1}" sibTransId="{5027BB00-BBFB-492F-B8D8-8200D24066C2}"/>
    <dgm:cxn modelId="{0A003E96-8A65-B34A-9A7D-34BD8CB6D9A6}" type="presOf" srcId="{0C34AA25-F5A2-4EE6-AB26-1DDEF60A0E71}" destId="{9998460D-E7F1-C24C-B077-47B3529A7AB2}" srcOrd="1" destOrd="0" presId="urn:microsoft.com/office/officeart/2016/7/layout/RepeatingBendingProcessNew"/>
    <dgm:cxn modelId="{1F4A3B9E-D82F-446E-BC55-3DC5025F4247}" srcId="{D2035B76-5051-4195-BB97-48A737DC4905}" destId="{9DDCC6C0-51BA-46B8-B8B1-F962A2A273CC}" srcOrd="0" destOrd="0" parTransId="{0BACE764-57AB-4EF3-BC3F-88EA3B5171DA}" sibTransId="{9B061CBC-0962-4C5F-8C4F-D398831801AB}"/>
    <dgm:cxn modelId="{C86175A3-0C25-473E-AAA6-76A531B431ED}" srcId="{D2035B76-5051-4195-BB97-48A737DC4905}" destId="{9FAE960B-BD9C-44F3-AA61-C04086FD7672}" srcOrd="5" destOrd="0" parTransId="{F7D9E207-6972-4685-8F77-FBB300CCCD56}" sibTransId="{7A809EFB-BEB6-46AE-98AC-03D8767EC45F}"/>
    <dgm:cxn modelId="{9445D1AE-E7F9-BF47-BBFE-751CF441A51D}" type="presOf" srcId="{9B061CBC-0962-4C5F-8C4F-D398831801AB}" destId="{582241F8-1DD8-1E40-803A-EE243053EFC2}" srcOrd="1" destOrd="0" presId="urn:microsoft.com/office/officeart/2016/7/layout/RepeatingBendingProcessNew"/>
    <dgm:cxn modelId="{7806FEBB-37DC-8744-8FEE-BFA6C527318D}" type="presOf" srcId="{B5312D52-1E8C-450A-AFC6-1EE544DB15F8}" destId="{AE2EE6CA-27A1-B045-A72F-A0B6A50DDD23}" srcOrd="1" destOrd="0" presId="urn:microsoft.com/office/officeart/2016/7/layout/RepeatingBendingProcessNew"/>
    <dgm:cxn modelId="{C763E7BC-3CD1-5F4F-BB02-CED5EEC815B1}" type="presOf" srcId="{5027BB00-BBFB-492F-B8D8-8200D24066C2}" destId="{CD568BF0-4CB3-274E-9BF0-1EEE86A35F06}" srcOrd="0" destOrd="0" presId="urn:microsoft.com/office/officeart/2016/7/layout/RepeatingBendingProcessNew"/>
    <dgm:cxn modelId="{43760ABD-72CA-D14F-A17C-C2DF97845024}" type="presOf" srcId="{5D6E0C9F-856D-45F0-ACC8-12F91DDA804F}" destId="{72BCCE2A-D4F6-B845-AFF5-27911AD045B5}" srcOrd="0" destOrd="0" presId="urn:microsoft.com/office/officeart/2016/7/layout/RepeatingBendingProcessNew"/>
    <dgm:cxn modelId="{AE06D9CB-FDFF-402F-B1E6-BB921DEBED48}" srcId="{D2035B76-5051-4195-BB97-48A737DC4905}" destId="{3EDA35C3-13F2-4FEA-99FF-CEA13A9FD73B}" srcOrd="4" destOrd="0" parTransId="{5AABDC37-68D5-4D6C-8825-C4A2E6F845E0}" sibTransId="{B5312D52-1E8C-450A-AFC6-1EE544DB15F8}"/>
    <dgm:cxn modelId="{2173BCD5-5556-6149-B9E8-D486C2E76CC8}" type="presOf" srcId="{83BC898F-4A95-4462-81BA-49171393EE6C}" destId="{32722EA5-086D-284B-BB70-BFE9216B9A0A}" srcOrd="0" destOrd="0" presId="urn:microsoft.com/office/officeart/2016/7/layout/RepeatingBendingProcessNew"/>
    <dgm:cxn modelId="{BE804BE5-47E7-DC49-9428-82A8E0217794}" type="presOf" srcId="{0C34AA25-F5A2-4EE6-AB26-1DDEF60A0E71}" destId="{C098CDC0-1B30-6D4A-957C-C4118C9DE483}" srcOrd="0" destOrd="0" presId="urn:microsoft.com/office/officeart/2016/7/layout/RepeatingBendingProcessNew"/>
    <dgm:cxn modelId="{8E4AE2E7-08F7-49CB-A0FA-2904640898F0}" srcId="{D2035B76-5051-4195-BB97-48A737DC4905}" destId="{C09FCB44-7387-4601-AFF1-58254F38B7CF}" srcOrd="6" destOrd="0" parTransId="{3591A50C-9EFD-4A9B-9D82-1A06ADF55082}" sibTransId="{68A39F5F-2ABC-4CC2-AE33-2BC14CCF0552}"/>
    <dgm:cxn modelId="{E50C0AFD-A14C-0048-B83B-A2FA09391B8A}" type="presOf" srcId="{9DDCC6C0-51BA-46B8-B8B1-F962A2A273CC}" destId="{CA97234A-A9C5-7946-BBB1-89CCC8EA64E9}" srcOrd="0" destOrd="0" presId="urn:microsoft.com/office/officeart/2016/7/layout/RepeatingBendingProcessNew"/>
    <dgm:cxn modelId="{E9A3A025-3375-B048-89EF-D6E8BD9C1A79}" type="presParOf" srcId="{4A9D517A-D026-894F-A762-E63275AA4EA0}" destId="{CA97234A-A9C5-7946-BBB1-89CCC8EA64E9}" srcOrd="0" destOrd="0" presId="urn:microsoft.com/office/officeart/2016/7/layout/RepeatingBendingProcessNew"/>
    <dgm:cxn modelId="{68B5BA39-FA83-7843-B314-AD233BD6CF1F}" type="presParOf" srcId="{4A9D517A-D026-894F-A762-E63275AA4EA0}" destId="{9AF28126-AF24-DE45-BFE5-CBDEBCF40181}" srcOrd="1" destOrd="0" presId="urn:microsoft.com/office/officeart/2016/7/layout/RepeatingBendingProcessNew"/>
    <dgm:cxn modelId="{7CE7EC5C-ABBD-DF48-8A2A-4FB2E22EA533}" type="presParOf" srcId="{9AF28126-AF24-DE45-BFE5-CBDEBCF40181}" destId="{582241F8-1DD8-1E40-803A-EE243053EFC2}" srcOrd="0" destOrd="0" presId="urn:microsoft.com/office/officeart/2016/7/layout/RepeatingBendingProcessNew"/>
    <dgm:cxn modelId="{821A5062-E35A-824A-8758-938BF21B3809}" type="presParOf" srcId="{4A9D517A-D026-894F-A762-E63275AA4EA0}" destId="{6DB32759-6652-184A-BD1C-F988E5A9B1FD}" srcOrd="2" destOrd="0" presId="urn:microsoft.com/office/officeart/2016/7/layout/RepeatingBendingProcessNew"/>
    <dgm:cxn modelId="{F7F6BCF2-48C3-7B4D-A8C8-C0812EE9D216}" type="presParOf" srcId="{4A9D517A-D026-894F-A762-E63275AA4EA0}" destId="{CD568BF0-4CB3-274E-9BF0-1EEE86A35F06}" srcOrd="3" destOrd="0" presId="urn:microsoft.com/office/officeart/2016/7/layout/RepeatingBendingProcessNew"/>
    <dgm:cxn modelId="{3D9E881C-2567-ED44-BBB8-A933DB92CF1C}" type="presParOf" srcId="{CD568BF0-4CB3-274E-9BF0-1EEE86A35F06}" destId="{534CB6F2-2E1F-F748-B9AB-E43A1B14B55D}" srcOrd="0" destOrd="0" presId="urn:microsoft.com/office/officeart/2016/7/layout/RepeatingBendingProcessNew"/>
    <dgm:cxn modelId="{8E03B193-C827-0E43-B81D-3F934480BDAE}" type="presParOf" srcId="{4A9D517A-D026-894F-A762-E63275AA4EA0}" destId="{32722EA5-086D-284B-BB70-BFE9216B9A0A}" srcOrd="4" destOrd="0" presId="urn:microsoft.com/office/officeart/2016/7/layout/RepeatingBendingProcessNew"/>
    <dgm:cxn modelId="{956B0FF4-53B1-5F4C-861C-A18F723F2A15}" type="presParOf" srcId="{4A9D517A-D026-894F-A762-E63275AA4EA0}" destId="{257B8A01-C8EC-8C4B-BF2E-DE2D75E31BAD}" srcOrd="5" destOrd="0" presId="urn:microsoft.com/office/officeart/2016/7/layout/RepeatingBendingProcessNew"/>
    <dgm:cxn modelId="{3CBBA8B2-2416-E648-808E-0B0BE7D76C7C}" type="presParOf" srcId="{257B8A01-C8EC-8C4B-BF2E-DE2D75E31BAD}" destId="{B7281944-F193-344D-A003-58486CC975DA}" srcOrd="0" destOrd="0" presId="urn:microsoft.com/office/officeart/2016/7/layout/RepeatingBendingProcessNew"/>
    <dgm:cxn modelId="{834D96C1-0251-B240-AB4D-75364CECACE0}" type="presParOf" srcId="{4A9D517A-D026-894F-A762-E63275AA4EA0}" destId="{72BCCE2A-D4F6-B845-AFF5-27911AD045B5}" srcOrd="6" destOrd="0" presId="urn:microsoft.com/office/officeart/2016/7/layout/RepeatingBendingProcessNew"/>
    <dgm:cxn modelId="{A271B5A6-F6E3-AE41-B143-A52837B9BF0A}" type="presParOf" srcId="{4A9D517A-D026-894F-A762-E63275AA4EA0}" destId="{C098CDC0-1B30-6D4A-957C-C4118C9DE483}" srcOrd="7" destOrd="0" presId="urn:microsoft.com/office/officeart/2016/7/layout/RepeatingBendingProcessNew"/>
    <dgm:cxn modelId="{CF10C71F-D225-DC42-8F84-3BD291A1F6FE}" type="presParOf" srcId="{C098CDC0-1B30-6D4A-957C-C4118C9DE483}" destId="{9998460D-E7F1-C24C-B077-47B3529A7AB2}" srcOrd="0" destOrd="0" presId="urn:microsoft.com/office/officeart/2016/7/layout/RepeatingBendingProcessNew"/>
    <dgm:cxn modelId="{F27C4272-90A1-BC47-B9EE-4FB035E2EB50}" type="presParOf" srcId="{4A9D517A-D026-894F-A762-E63275AA4EA0}" destId="{1186BAD8-4180-4D41-B4C2-20EDC74DB50F}" srcOrd="8" destOrd="0" presId="urn:microsoft.com/office/officeart/2016/7/layout/RepeatingBendingProcessNew"/>
    <dgm:cxn modelId="{7DEB4ECA-FD92-B24F-B5DB-9FADD190EAB6}" type="presParOf" srcId="{4A9D517A-D026-894F-A762-E63275AA4EA0}" destId="{E360A31A-CAB7-7244-882E-058F13EFA73A}" srcOrd="9" destOrd="0" presId="urn:microsoft.com/office/officeart/2016/7/layout/RepeatingBendingProcessNew"/>
    <dgm:cxn modelId="{F23E592E-67C5-DB46-B0E9-298280DCE9FB}" type="presParOf" srcId="{E360A31A-CAB7-7244-882E-058F13EFA73A}" destId="{AE2EE6CA-27A1-B045-A72F-A0B6A50DDD23}" srcOrd="0" destOrd="0" presId="urn:microsoft.com/office/officeart/2016/7/layout/RepeatingBendingProcessNew"/>
    <dgm:cxn modelId="{8F0B1205-72C4-F745-B1BF-7C01CCC7D657}" type="presParOf" srcId="{4A9D517A-D026-894F-A762-E63275AA4EA0}" destId="{DFDAF718-2016-E440-B9B8-A9D982AC7991}" srcOrd="10" destOrd="0" presId="urn:microsoft.com/office/officeart/2016/7/layout/RepeatingBendingProcessNew"/>
    <dgm:cxn modelId="{68A93BD5-BC44-3045-BB1F-F345F8041D3E}" type="presParOf" srcId="{4A9D517A-D026-894F-A762-E63275AA4EA0}" destId="{B6B5E13D-4B25-0D45-9F1B-3F58A66165E7}" srcOrd="11" destOrd="0" presId="urn:microsoft.com/office/officeart/2016/7/layout/RepeatingBendingProcessNew"/>
    <dgm:cxn modelId="{38CB6C1E-A333-104F-8DE7-96A78A43D99E}" type="presParOf" srcId="{B6B5E13D-4B25-0D45-9F1B-3F58A66165E7}" destId="{3018893B-C3F9-0749-8E7C-01E39636DCC4}" srcOrd="0" destOrd="0" presId="urn:microsoft.com/office/officeart/2016/7/layout/RepeatingBendingProcessNew"/>
    <dgm:cxn modelId="{5C44CFF3-4EDD-DA4E-9A90-63992805B2DC}" type="presParOf" srcId="{4A9D517A-D026-894F-A762-E63275AA4EA0}" destId="{D93BABA4-A0E6-034E-A443-0D127CA12936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E767E5-6E09-4829-ABE1-379A3C127B93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C637E4D-CB29-40A1-82DD-A11157D6FFF7}">
      <dgm:prSet/>
      <dgm:spPr/>
      <dgm:t>
        <a:bodyPr/>
        <a:lstStyle/>
        <a:p>
          <a:r>
            <a:rPr lang="en-US"/>
            <a:t>La demanda continúa creciendo debido a:</a:t>
          </a:r>
        </a:p>
      </dgm:t>
    </dgm:pt>
    <dgm:pt modelId="{75E3355B-90CC-45F4-BDE8-CC292AC76E50}" type="parTrans" cxnId="{3BFFC2A1-2EDE-4F09-87FB-50DFC79DC7B8}">
      <dgm:prSet/>
      <dgm:spPr/>
      <dgm:t>
        <a:bodyPr/>
        <a:lstStyle/>
        <a:p>
          <a:endParaRPr lang="en-US"/>
        </a:p>
      </dgm:t>
    </dgm:pt>
    <dgm:pt modelId="{269FE343-ED68-40EB-A712-F2516F3E43E3}" type="sibTrans" cxnId="{3BFFC2A1-2EDE-4F09-87FB-50DFC79DC7B8}">
      <dgm:prSet/>
      <dgm:spPr/>
      <dgm:t>
        <a:bodyPr/>
        <a:lstStyle/>
        <a:p>
          <a:endParaRPr lang="en-US"/>
        </a:p>
      </dgm:t>
    </dgm:pt>
    <dgm:pt modelId="{3E7D14C6-60B3-45F0-A285-9AD2F848DB16}">
      <dgm:prSet/>
      <dgm:spPr/>
      <dgm:t>
        <a:bodyPr/>
        <a:lstStyle/>
        <a:p>
          <a:r>
            <a:rPr lang="en-US"/>
            <a:t>Escasez de profesionales</a:t>
          </a:r>
        </a:p>
      </dgm:t>
    </dgm:pt>
    <dgm:pt modelId="{909D4550-4192-40DD-B5FB-85EAC75FD2D2}" type="parTrans" cxnId="{08BD40E5-0EC4-4F88-8C50-5504ADD1CB17}">
      <dgm:prSet/>
      <dgm:spPr/>
      <dgm:t>
        <a:bodyPr/>
        <a:lstStyle/>
        <a:p>
          <a:endParaRPr lang="en-US"/>
        </a:p>
      </dgm:t>
    </dgm:pt>
    <dgm:pt modelId="{A4D4EC8E-74F0-4849-A473-09392DB95E01}" type="sibTrans" cxnId="{08BD40E5-0EC4-4F88-8C50-5504ADD1CB17}">
      <dgm:prSet/>
      <dgm:spPr/>
      <dgm:t>
        <a:bodyPr/>
        <a:lstStyle/>
        <a:p>
          <a:endParaRPr lang="en-US"/>
        </a:p>
      </dgm:t>
    </dgm:pt>
    <dgm:pt modelId="{9F170A44-98BA-4AFC-AC69-CB036C850962}">
      <dgm:prSet/>
      <dgm:spPr/>
      <dgm:t>
        <a:bodyPr/>
        <a:lstStyle/>
        <a:p>
          <a:r>
            <a:rPr lang="en-US"/>
            <a:t>Mayor conciencia sobre salud mental</a:t>
          </a:r>
        </a:p>
      </dgm:t>
    </dgm:pt>
    <dgm:pt modelId="{D1B59DD3-EB5E-40A4-A832-612DBE20738B}" type="parTrans" cxnId="{8BD4A36F-26CE-4E7E-89C6-3C9239F6FE3E}">
      <dgm:prSet/>
      <dgm:spPr/>
      <dgm:t>
        <a:bodyPr/>
        <a:lstStyle/>
        <a:p>
          <a:endParaRPr lang="en-US"/>
        </a:p>
      </dgm:t>
    </dgm:pt>
    <dgm:pt modelId="{F02A77C0-1777-449B-9A2F-E6376F8271EE}" type="sibTrans" cxnId="{8BD4A36F-26CE-4E7E-89C6-3C9239F6FE3E}">
      <dgm:prSet/>
      <dgm:spPr/>
      <dgm:t>
        <a:bodyPr/>
        <a:lstStyle/>
        <a:p>
          <a:endParaRPr lang="en-US"/>
        </a:p>
      </dgm:t>
    </dgm:pt>
    <dgm:pt modelId="{AB4E3DC1-D5E4-478E-AB9D-BF71EE807A55}">
      <dgm:prSet/>
      <dgm:spPr/>
      <dgm:t>
        <a:bodyPr/>
        <a:lstStyle/>
        <a:p>
          <a:r>
            <a:rPr lang="en-US"/>
            <a:t>Expansión de modelos integrados</a:t>
          </a:r>
        </a:p>
      </dgm:t>
    </dgm:pt>
    <dgm:pt modelId="{BBCE40B7-4F23-4B84-8A4D-C4890DF5E143}" type="parTrans" cxnId="{F0494649-94EE-470B-8709-1F1C80E07553}">
      <dgm:prSet/>
      <dgm:spPr/>
      <dgm:t>
        <a:bodyPr/>
        <a:lstStyle/>
        <a:p>
          <a:endParaRPr lang="en-US"/>
        </a:p>
      </dgm:t>
    </dgm:pt>
    <dgm:pt modelId="{9501F76D-6776-4335-8C8B-8C3EA3042916}" type="sibTrans" cxnId="{F0494649-94EE-470B-8709-1F1C80E07553}">
      <dgm:prSet/>
      <dgm:spPr/>
      <dgm:t>
        <a:bodyPr/>
        <a:lstStyle/>
        <a:p>
          <a:endParaRPr lang="en-US"/>
        </a:p>
      </dgm:t>
    </dgm:pt>
    <dgm:pt modelId="{9B0B4529-78F2-4160-B278-E94BD350429C}">
      <dgm:prSet/>
      <dgm:spPr/>
      <dgm:t>
        <a:bodyPr/>
        <a:lstStyle/>
        <a:p>
          <a:r>
            <a:rPr lang="en-US"/>
            <a:t>Crecimiento de telemedicina</a:t>
          </a:r>
        </a:p>
      </dgm:t>
    </dgm:pt>
    <dgm:pt modelId="{A6E7D89C-3873-47D7-93F8-A5522703C822}" type="parTrans" cxnId="{E91C6458-0824-41C3-8868-22A1E2BE7159}">
      <dgm:prSet/>
      <dgm:spPr/>
      <dgm:t>
        <a:bodyPr/>
        <a:lstStyle/>
        <a:p>
          <a:endParaRPr lang="en-US"/>
        </a:p>
      </dgm:t>
    </dgm:pt>
    <dgm:pt modelId="{059F80C6-2DC4-4863-95EF-F11C7CC14D88}" type="sibTrans" cxnId="{E91C6458-0824-41C3-8868-22A1E2BE7159}">
      <dgm:prSet/>
      <dgm:spPr/>
      <dgm:t>
        <a:bodyPr/>
        <a:lstStyle/>
        <a:p>
          <a:endParaRPr lang="en-US"/>
        </a:p>
      </dgm:t>
    </dgm:pt>
    <dgm:pt modelId="{A6531E38-7E1D-41F2-A087-2D2788990AC9}">
      <dgm:prSet/>
      <dgm:spPr/>
      <dgm:t>
        <a:bodyPr/>
        <a:lstStyle/>
        <a:p>
          <a:r>
            <a:rPr lang="en-US"/>
            <a:t>Necesidad de proveedores culturalmente competentes</a:t>
          </a:r>
        </a:p>
      </dgm:t>
    </dgm:pt>
    <dgm:pt modelId="{3A5BBFC3-5D33-47A0-A234-DCA608768B60}" type="parTrans" cxnId="{238A3B49-CE30-4848-AA26-CADF31D534DA}">
      <dgm:prSet/>
      <dgm:spPr/>
      <dgm:t>
        <a:bodyPr/>
        <a:lstStyle/>
        <a:p>
          <a:endParaRPr lang="en-US"/>
        </a:p>
      </dgm:t>
    </dgm:pt>
    <dgm:pt modelId="{6F6D31CD-3CE1-4F0A-9FDA-95271645A73B}" type="sibTrans" cxnId="{238A3B49-CE30-4848-AA26-CADF31D534DA}">
      <dgm:prSet/>
      <dgm:spPr/>
      <dgm:t>
        <a:bodyPr/>
        <a:lstStyle/>
        <a:p>
          <a:endParaRPr lang="en-US"/>
        </a:p>
      </dgm:t>
    </dgm:pt>
    <dgm:pt modelId="{EE4F30C2-BD8E-4774-8BBE-64DBB08BCC4D}">
      <dgm:prSet/>
      <dgm:spPr/>
      <dgm:t>
        <a:bodyPr/>
        <a:lstStyle/>
        <a:p>
          <a:r>
            <a:rPr lang="en-US"/>
            <a:t>Se espera que los PMHNP continúen desempeñando un papel fundamental en el futuro del sistema de salud estadounidense.</a:t>
          </a:r>
        </a:p>
      </dgm:t>
    </dgm:pt>
    <dgm:pt modelId="{46B924E6-044E-4D6C-BB8A-8957E23D1072}" type="parTrans" cxnId="{B4E28390-CDA3-4B63-8D32-E194C0DC9F08}">
      <dgm:prSet/>
      <dgm:spPr/>
      <dgm:t>
        <a:bodyPr/>
        <a:lstStyle/>
        <a:p>
          <a:endParaRPr lang="en-US"/>
        </a:p>
      </dgm:t>
    </dgm:pt>
    <dgm:pt modelId="{C568066F-F5D0-491A-BD6C-CCFBB467EF36}" type="sibTrans" cxnId="{B4E28390-CDA3-4B63-8D32-E194C0DC9F08}">
      <dgm:prSet/>
      <dgm:spPr/>
      <dgm:t>
        <a:bodyPr/>
        <a:lstStyle/>
        <a:p>
          <a:endParaRPr lang="en-US"/>
        </a:p>
      </dgm:t>
    </dgm:pt>
    <dgm:pt modelId="{EC1B1D64-6E66-DF49-A68A-6095E80FA757}" type="pres">
      <dgm:prSet presAssocID="{DDE767E5-6E09-4829-ABE1-379A3C127B93}" presName="diagram" presStyleCnt="0">
        <dgm:presLayoutVars>
          <dgm:dir/>
          <dgm:resizeHandles val="exact"/>
        </dgm:presLayoutVars>
      </dgm:prSet>
      <dgm:spPr/>
    </dgm:pt>
    <dgm:pt modelId="{08D313C5-8F35-1744-A272-D5BA183275B7}" type="pres">
      <dgm:prSet presAssocID="{EC637E4D-CB29-40A1-82DD-A11157D6FFF7}" presName="node" presStyleLbl="node1" presStyleIdx="0" presStyleCnt="7">
        <dgm:presLayoutVars>
          <dgm:bulletEnabled val="1"/>
        </dgm:presLayoutVars>
      </dgm:prSet>
      <dgm:spPr/>
    </dgm:pt>
    <dgm:pt modelId="{3202E27D-758E-5944-86FE-E9C3E4607305}" type="pres">
      <dgm:prSet presAssocID="{269FE343-ED68-40EB-A712-F2516F3E43E3}" presName="sibTrans" presStyleCnt="0"/>
      <dgm:spPr/>
    </dgm:pt>
    <dgm:pt modelId="{0E26B7AF-743C-3448-B243-55FB4180FDCE}" type="pres">
      <dgm:prSet presAssocID="{3E7D14C6-60B3-45F0-A285-9AD2F848DB16}" presName="node" presStyleLbl="node1" presStyleIdx="1" presStyleCnt="7">
        <dgm:presLayoutVars>
          <dgm:bulletEnabled val="1"/>
        </dgm:presLayoutVars>
      </dgm:prSet>
      <dgm:spPr/>
    </dgm:pt>
    <dgm:pt modelId="{9448C415-1075-A44B-B5C6-BCBC0AB07D41}" type="pres">
      <dgm:prSet presAssocID="{A4D4EC8E-74F0-4849-A473-09392DB95E01}" presName="sibTrans" presStyleCnt="0"/>
      <dgm:spPr/>
    </dgm:pt>
    <dgm:pt modelId="{F43ED144-543D-BF44-B55F-88928D0407A8}" type="pres">
      <dgm:prSet presAssocID="{9F170A44-98BA-4AFC-AC69-CB036C850962}" presName="node" presStyleLbl="node1" presStyleIdx="2" presStyleCnt="7">
        <dgm:presLayoutVars>
          <dgm:bulletEnabled val="1"/>
        </dgm:presLayoutVars>
      </dgm:prSet>
      <dgm:spPr/>
    </dgm:pt>
    <dgm:pt modelId="{B43D69C5-D2F7-F34D-AD11-DFAC220FD692}" type="pres">
      <dgm:prSet presAssocID="{F02A77C0-1777-449B-9A2F-E6376F8271EE}" presName="sibTrans" presStyleCnt="0"/>
      <dgm:spPr/>
    </dgm:pt>
    <dgm:pt modelId="{0716F90D-2017-734F-A96E-AD03E332CDF1}" type="pres">
      <dgm:prSet presAssocID="{AB4E3DC1-D5E4-478E-AB9D-BF71EE807A55}" presName="node" presStyleLbl="node1" presStyleIdx="3" presStyleCnt="7">
        <dgm:presLayoutVars>
          <dgm:bulletEnabled val="1"/>
        </dgm:presLayoutVars>
      </dgm:prSet>
      <dgm:spPr/>
    </dgm:pt>
    <dgm:pt modelId="{6AFED9B0-CFEF-8645-AA32-AA93FDF138D3}" type="pres">
      <dgm:prSet presAssocID="{9501F76D-6776-4335-8C8B-8C3EA3042916}" presName="sibTrans" presStyleCnt="0"/>
      <dgm:spPr/>
    </dgm:pt>
    <dgm:pt modelId="{5691B210-FE46-F34E-AA2E-5627343C3BF1}" type="pres">
      <dgm:prSet presAssocID="{9B0B4529-78F2-4160-B278-E94BD350429C}" presName="node" presStyleLbl="node1" presStyleIdx="4" presStyleCnt="7">
        <dgm:presLayoutVars>
          <dgm:bulletEnabled val="1"/>
        </dgm:presLayoutVars>
      </dgm:prSet>
      <dgm:spPr/>
    </dgm:pt>
    <dgm:pt modelId="{DB8A0E31-898B-3C40-BE0F-19FA119AB163}" type="pres">
      <dgm:prSet presAssocID="{059F80C6-2DC4-4863-95EF-F11C7CC14D88}" presName="sibTrans" presStyleCnt="0"/>
      <dgm:spPr/>
    </dgm:pt>
    <dgm:pt modelId="{EF5F07F4-842D-0548-A75C-8DFCC38169C6}" type="pres">
      <dgm:prSet presAssocID="{A6531E38-7E1D-41F2-A087-2D2788990AC9}" presName="node" presStyleLbl="node1" presStyleIdx="5" presStyleCnt="7">
        <dgm:presLayoutVars>
          <dgm:bulletEnabled val="1"/>
        </dgm:presLayoutVars>
      </dgm:prSet>
      <dgm:spPr/>
    </dgm:pt>
    <dgm:pt modelId="{AD9D5385-6AC6-B44E-B1B9-91ADFBC09485}" type="pres">
      <dgm:prSet presAssocID="{6F6D31CD-3CE1-4F0A-9FDA-95271645A73B}" presName="sibTrans" presStyleCnt="0"/>
      <dgm:spPr/>
    </dgm:pt>
    <dgm:pt modelId="{76C95F01-B610-9E43-80E6-B6C7708E5A98}" type="pres">
      <dgm:prSet presAssocID="{EE4F30C2-BD8E-4774-8BBE-64DBB08BCC4D}" presName="node" presStyleLbl="node1" presStyleIdx="6" presStyleCnt="7">
        <dgm:presLayoutVars>
          <dgm:bulletEnabled val="1"/>
        </dgm:presLayoutVars>
      </dgm:prSet>
      <dgm:spPr/>
    </dgm:pt>
  </dgm:ptLst>
  <dgm:cxnLst>
    <dgm:cxn modelId="{238A3B49-CE30-4848-AA26-CADF31D534DA}" srcId="{DDE767E5-6E09-4829-ABE1-379A3C127B93}" destId="{A6531E38-7E1D-41F2-A087-2D2788990AC9}" srcOrd="5" destOrd="0" parTransId="{3A5BBFC3-5D33-47A0-A234-DCA608768B60}" sibTransId="{6F6D31CD-3CE1-4F0A-9FDA-95271645A73B}"/>
    <dgm:cxn modelId="{F0494649-94EE-470B-8709-1F1C80E07553}" srcId="{DDE767E5-6E09-4829-ABE1-379A3C127B93}" destId="{AB4E3DC1-D5E4-478E-AB9D-BF71EE807A55}" srcOrd="3" destOrd="0" parTransId="{BBCE40B7-4F23-4B84-8A4D-C4890DF5E143}" sibTransId="{9501F76D-6776-4335-8C8B-8C3EA3042916}"/>
    <dgm:cxn modelId="{E91C6458-0824-41C3-8868-22A1E2BE7159}" srcId="{DDE767E5-6E09-4829-ABE1-379A3C127B93}" destId="{9B0B4529-78F2-4160-B278-E94BD350429C}" srcOrd="4" destOrd="0" parTransId="{A6E7D89C-3873-47D7-93F8-A5522703C822}" sibTransId="{059F80C6-2DC4-4863-95EF-F11C7CC14D88}"/>
    <dgm:cxn modelId="{14ED0C60-C54E-A24B-941F-8A0FD4BC6161}" type="presOf" srcId="{A6531E38-7E1D-41F2-A087-2D2788990AC9}" destId="{EF5F07F4-842D-0548-A75C-8DFCC38169C6}" srcOrd="0" destOrd="0" presId="urn:microsoft.com/office/officeart/2005/8/layout/default"/>
    <dgm:cxn modelId="{5BC3E467-9A93-354C-8E23-AF7D220885B5}" type="presOf" srcId="{3E7D14C6-60B3-45F0-A285-9AD2F848DB16}" destId="{0E26B7AF-743C-3448-B243-55FB4180FDCE}" srcOrd="0" destOrd="0" presId="urn:microsoft.com/office/officeart/2005/8/layout/default"/>
    <dgm:cxn modelId="{84D53F69-7FD0-0440-AFA2-AE295A3848B5}" type="presOf" srcId="{DDE767E5-6E09-4829-ABE1-379A3C127B93}" destId="{EC1B1D64-6E66-DF49-A68A-6095E80FA757}" srcOrd="0" destOrd="0" presId="urn:microsoft.com/office/officeart/2005/8/layout/default"/>
    <dgm:cxn modelId="{8BD4A36F-26CE-4E7E-89C6-3C9239F6FE3E}" srcId="{DDE767E5-6E09-4829-ABE1-379A3C127B93}" destId="{9F170A44-98BA-4AFC-AC69-CB036C850962}" srcOrd="2" destOrd="0" parTransId="{D1B59DD3-EB5E-40A4-A832-612DBE20738B}" sibTransId="{F02A77C0-1777-449B-9A2F-E6376F8271EE}"/>
    <dgm:cxn modelId="{056D2A7F-0A13-2C4B-A3B6-6A8D79944C20}" type="presOf" srcId="{EC637E4D-CB29-40A1-82DD-A11157D6FFF7}" destId="{08D313C5-8F35-1744-A272-D5BA183275B7}" srcOrd="0" destOrd="0" presId="urn:microsoft.com/office/officeart/2005/8/layout/default"/>
    <dgm:cxn modelId="{0CB7B587-117D-4142-B6A4-B88ACE10803A}" type="presOf" srcId="{9B0B4529-78F2-4160-B278-E94BD350429C}" destId="{5691B210-FE46-F34E-AA2E-5627343C3BF1}" srcOrd="0" destOrd="0" presId="urn:microsoft.com/office/officeart/2005/8/layout/default"/>
    <dgm:cxn modelId="{B4E28390-CDA3-4B63-8D32-E194C0DC9F08}" srcId="{DDE767E5-6E09-4829-ABE1-379A3C127B93}" destId="{EE4F30C2-BD8E-4774-8BBE-64DBB08BCC4D}" srcOrd="6" destOrd="0" parTransId="{46B924E6-044E-4D6C-BB8A-8957E23D1072}" sibTransId="{C568066F-F5D0-491A-BD6C-CCFBB467EF36}"/>
    <dgm:cxn modelId="{3BFFC2A1-2EDE-4F09-87FB-50DFC79DC7B8}" srcId="{DDE767E5-6E09-4829-ABE1-379A3C127B93}" destId="{EC637E4D-CB29-40A1-82DD-A11157D6FFF7}" srcOrd="0" destOrd="0" parTransId="{75E3355B-90CC-45F4-BDE8-CC292AC76E50}" sibTransId="{269FE343-ED68-40EB-A712-F2516F3E43E3}"/>
    <dgm:cxn modelId="{3FEEFCA9-80B8-1247-A71B-D97729A66E02}" type="presOf" srcId="{AB4E3DC1-D5E4-478E-AB9D-BF71EE807A55}" destId="{0716F90D-2017-734F-A96E-AD03E332CDF1}" srcOrd="0" destOrd="0" presId="urn:microsoft.com/office/officeart/2005/8/layout/default"/>
    <dgm:cxn modelId="{5D1369E4-76C4-9944-AFC6-C6BBD9986C94}" type="presOf" srcId="{EE4F30C2-BD8E-4774-8BBE-64DBB08BCC4D}" destId="{76C95F01-B610-9E43-80E6-B6C7708E5A98}" srcOrd="0" destOrd="0" presId="urn:microsoft.com/office/officeart/2005/8/layout/default"/>
    <dgm:cxn modelId="{08BD40E5-0EC4-4F88-8C50-5504ADD1CB17}" srcId="{DDE767E5-6E09-4829-ABE1-379A3C127B93}" destId="{3E7D14C6-60B3-45F0-A285-9AD2F848DB16}" srcOrd="1" destOrd="0" parTransId="{909D4550-4192-40DD-B5FB-85EAC75FD2D2}" sibTransId="{A4D4EC8E-74F0-4849-A473-09392DB95E01}"/>
    <dgm:cxn modelId="{C5880FF9-2C1C-014A-8E5A-F17C9BF94281}" type="presOf" srcId="{9F170A44-98BA-4AFC-AC69-CB036C850962}" destId="{F43ED144-543D-BF44-B55F-88928D0407A8}" srcOrd="0" destOrd="0" presId="urn:microsoft.com/office/officeart/2005/8/layout/default"/>
    <dgm:cxn modelId="{CBDF8BEA-17B2-684F-AE94-F939FEA42D65}" type="presParOf" srcId="{EC1B1D64-6E66-DF49-A68A-6095E80FA757}" destId="{08D313C5-8F35-1744-A272-D5BA183275B7}" srcOrd="0" destOrd="0" presId="urn:microsoft.com/office/officeart/2005/8/layout/default"/>
    <dgm:cxn modelId="{EA576911-9E2D-1A41-B6C4-2A7F13F39B89}" type="presParOf" srcId="{EC1B1D64-6E66-DF49-A68A-6095E80FA757}" destId="{3202E27D-758E-5944-86FE-E9C3E4607305}" srcOrd="1" destOrd="0" presId="urn:microsoft.com/office/officeart/2005/8/layout/default"/>
    <dgm:cxn modelId="{AC58376B-1BD8-9F45-A367-E57D65DF84D7}" type="presParOf" srcId="{EC1B1D64-6E66-DF49-A68A-6095E80FA757}" destId="{0E26B7AF-743C-3448-B243-55FB4180FDCE}" srcOrd="2" destOrd="0" presId="urn:microsoft.com/office/officeart/2005/8/layout/default"/>
    <dgm:cxn modelId="{CC9A64A6-C3A2-7D41-9B1A-E7FC3B69CD86}" type="presParOf" srcId="{EC1B1D64-6E66-DF49-A68A-6095E80FA757}" destId="{9448C415-1075-A44B-B5C6-BCBC0AB07D41}" srcOrd="3" destOrd="0" presId="urn:microsoft.com/office/officeart/2005/8/layout/default"/>
    <dgm:cxn modelId="{8CDCB02A-73E3-8147-AFB5-A61C4A782D3B}" type="presParOf" srcId="{EC1B1D64-6E66-DF49-A68A-6095E80FA757}" destId="{F43ED144-543D-BF44-B55F-88928D0407A8}" srcOrd="4" destOrd="0" presId="urn:microsoft.com/office/officeart/2005/8/layout/default"/>
    <dgm:cxn modelId="{7B7741C2-0ADD-1E41-B5AA-50E3336B4E0E}" type="presParOf" srcId="{EC1B1D64-6E66-DF49-A68A-6095E80FA757}" destId="{B43D69C5-D2F7-F34D-AD11-DFAC220FD692}" srcOrd="5" destOrd="0" presId="urn:microsoft.com/office/officeart/2005/8/layout/default"/>
    <dgm:cxn modelId="{FF53F5B1-4428-0F4D-A1DA-9627D70ED5E9}" type="presParOf" srcId="{EC1B1D64-6E66-DF49-A68A-6095E80FA757}" destId="{0716F90D-2017-734F-A96E-AD03E332CDF1}" srcOrd="6" destOrd="0" presId="urn:microsoft.com/office/officeart/2005/8/layout/default"/>
    <dgm:cxn modelId="{F57E125E-1F1B-594A-A51B-896EFF9BA1A5}" type="presParOf" srcId="{EC1B1D64-6E66-DF49-A68A-6095E80FA757}" destId="{6AFED9B0-CFEF-8645-AA32-AA93FDF138D3}" srcOrd="7" destOrd="0" presId="urn:microsoft.com/office/officeart/2005/8/layout/default"/>
    <dgm:cxn modelId="{216B4174-F609-7940-B449-E77EEF08B7B8}" type="presParOf" srcId="{EC1B1D64-6E66-DF49-A68A-6095E80FA757}" destId="{5691B210-FE46-F34E-AA2E-5627343C3BF1}" srcOrd="8" destOrd="0" presId="urn:microsoft.com/office/officeart/2005/8/layout/default"/>
    <dgm:cxn modelId="{99F9067B-16BB-5A4C-A9EB-F8861C77256A}" type="presParOf" srcId="{EC1B1D64-6E66-DF49-A68A-6095E80FA757}" destId="{DB8A0E31-898B-3C40-BE0F-19FA119AB163}" srcOrd="9" destOrd="0" presId="urn:microsoft.com/office/officeart/2005/8/layout/default"/>
    <dgm:cxn modelId="{5EC679AC-31AB-A946-BC0A-BE6757B636B4}" type="presParOf" srcId="{EC1B1D64-6E66-DF49-A68A-6095E80FA757}" destId="{EF5F07F4-842D-0548-A75C-8DFCC38169C6}" srcOrd="10" destOrd="0" presId="urn:microsoft.com/office/officeart/2005/8/layout/default"/>
    <dgm:cxn modelId="{9BCE97E6-B899-EA48-AA07-0D6D0FB1470B}" type="presParOf" srcId="{EC1B1D64-6E66-DF49-A68A-6095E80FA757}" destId="{AD9D5385-6AC6-B44E-B1B9-91ADFBC09485}" srcOrd="11" destOrd="0" presId="urn:microsoft.com/office/officeart/2005/8/layout/default"/>
    <dgm:cxn modelId="{7C3B8223-0BFE-CC4B-807A-669D0CCBD8BB}" type="presParOf" srcId="{EC1B1D64-6E66-DF49-A68A-6095E80FA757}" destId="{76C95F01-B610-9E43-80E6-B6C7708E5A98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299BB9-60D4-1D43-9EDE-1582E2759BD2}">
      <dsp:nvSpPr>
        <dsp:cNvPr id="0" name=""/>
        <dsp:cNvSpPr/>
      </dsp:nvSpPr>
      <dsp:spPr>
        <a:xfrm>
          <a:off x="2411" y="350242"/>
          <a:ext cx="1912739" cy="11476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Hospitales</a:t>
          </a:r>
        </a:p>
      </dsp:txBody>
      <dsp:txXfrm>
        <a:off x="2411" y="350242"/>
        <a:ext cx="1912739" cy="1147643"/>
      </dsp:txXfrm>
    </dsp:sp>
    <dsp:sp modelId="{2A42C08E-301E-BC4B-A5C6-91C7235BDA04}">
      <dsp:nvSpPr>
        <dsp:cNvPr id="0" name=""/>
        <dsp:cNvSpPr/>
      </dsp:nvSpPr>
      <dsp:spPr>
        <a:xfrm>
          <a:off x="2106423" y="350242"/>
          <a:ext cx="1912739" cy="11476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Clínicas ambulatorias</a:t>
          </a:r>
        </a:p>
      </dsp:txBody>
      <dsp:txXfrm>
        <a:off x="2106423" y="350242"/>
        <a:ext cx="1912739" cy="1147643"/>
      </dsp:txXfrm>
    </dsp:sp>
    <dsp:sp modelId="{3502BBBF-BA02-8443-9EF8-2E4E53D38A36}">
      <dsp:nvSpPr>
        <dsp:cNvPr id="0" name=""/>
        <dsp:cNvSpPr/>
      </dsp:nvSpPr>
      <dsp:spPr>
        <a:xfrm>
          <a:off x="4210436" y="350242"/>
          <a:ext cx="1912739" cy="11476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Centros comunitarios de salud mental</a:t>
          </a:r>
        </a:p>
      </dsp:txBody>
      <dsp:txXfrm>
        <a:off x="4210436" y="350242"/>
        <a:ext cx="1912739" cy="1147643"/>
      </dsp:txXfrm>
    </dsp:sp>
    <dsp:sp modelId="{5B3DC8F4-4A0F-0941-BA3B-85F3BD116A6D}">
      <dsp:nvSpPr>
        <dsp:cNvPr id="0" name=""/>
        <dsp:cNvSpPr/>
      </dsp:nvSpPr>
      <dsp:spPr>
        <a:xfrm>
          <a:off x="6314449" y="350242"/>
          <a:ext cx="1912739" cy="11476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Consulta privada</a:t>
          </a:r>
        </a:p>
      </dsp:txBody>
      <dsp:txXfrm>
        <a:off x="6314449" y="350242"/>
        <a:ext cx="1912739" cy="1147643"/>
      </dsp:txXfrm>
    </dsp:sp>
    <dsp:sp modelId="{708FA3D2-0C13-6845-9B35-EBBE087E3673}">
      <dsp:nvSpPr>
        <dsp:cNvPr id="0" name=""/>
        <dsp:cNvSpPr/>
      </dsp:nvSpPr>
      <dsp:spPr>
        <a:xfrm>
          <a:off x="2411" y="1689159"/>
          <a:ext cx="1912739" cy="11476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Servicios de telepsiquiatría</a:t>
          </a:r>
        </a:p>
      </dsp:txBody>
      <dsp:txXfrm>
        <a:off x="2411" y="1689159"/>
        <a:ext cx="1912739" cy="1147643"/>
      </dsp:txXfrm>
    </dsp:sp>
    <dsp:sp modelId="{D906D7CB-DE04-374D-9CF3-94470AF5B32E}">
      <dsp:nvSpPr>
        <dsp:cNvPr id="0" name=""/>
        <dsp:cNvSpPr/>
      </dsp:nvSpPr>
      <dsp:spPr>
        <a:xfrm>
          <a:off x="2106423" y="1689159"/>
          <a:ext cx="1912739" cy="11476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Centros de tratamiento de adicciones</a:t>
          </a:r>
        </a:p>
      </dsp:txBody>
      <dsp:txXfrm>
        <a:off x="2106423" y="1689159"/>
        <a:ext cx="1912739" cy="1147643"/>
      </dsp:txXfrm>
    </dsp:sp>
    <dsp:sp modelId="{C7D94499-73C4-5740-9D9D-33EA3DD72588}">
      <dsp:nvSpPr>
        <dsp:cNvPr id="0" name=""/>
        <dsp:cNvSpPr/>
      </dsp:nvSpPr>
      <dsp:spPr>
        <a:xfrm>
          <a:off x="4210436" y="1689159"/>
          <a:ext cx="1912739" cy="11476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Escuelas y universidades</a:t>
          </a:r>
        </a:p>
      </dsp:txBody>
      <dsp:txXfrm>
        <a:off x="4210436" y="1689159"/>
        <a:ext cx="1912739" cy="1147643"/>
      </dsp:txXfrm>
    </dsp:sp>
    <dsp:sp modelId="{1F4EBB11-AC1B-D04B-907A-8CEF9921DD6A}">
      <dsp:nvSpPr>
        <dsp:cNvPr id="0" name=""/>
        <dsp:cNvSpPr/>
      </dsp:nvSpPr>
      <dsp:spPr>
        <a:xfrm>
          <a:off x="6314449" y="1689159"/>
          <a:ext cx="1912739" cy="11476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Centros penitenciarios</a:t>
          </a:r>
        </a:p>
      </dsp:txBody>
      <dsp:txXfrm>
        <a:off x="6314449" y="1689159"/>
        <a:ext cx="1912739" cy="1147643"/>
      </dsp:txXfrm>
    </dsp:sp>
    <dsp:sp modelId="{74D08215-D960-0F42-85F3-A792A3E48BE0}">
      <dsp:nvSpPr>
        <dsp:cNvPr id="0" name=""/>
        <dsp:cNvSpPr/>
      </dsp:nvSpPr>
      <dsp:spPr>
        <a:xfrm>
          <a:off x="1054417" y="3028077"/>
          <a:ext cx="1912739" cy="11476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Servicios de urgencias</a:t>
          </a:r>
        </a:p>
      </dsp:txBody>
      <dsp:txXfrm>
        <a:off x="1054417" y="3028077"/>
        <a:ext cx="1912739" cy="1147643"/>
      </dsp:txXfrm>
    </dsp:sp>
    <dsp:sp modelId="{ACA1E3EF-C39A-F247-9F8A-A480D0017C2A}">
      <dsp:nvSpPr>
        <dsp:cNvPr id="0" name=""/>
        <dsp:cNvSpPr/>
      </dsp:nvSpPr>
      <dsp:spPr>
        <a:xfrm>
          <a:off x="3158430" y="3028077"/>
          <a:ext cx="1912739" cy="11476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Atención primaria integrada</a:t>
          </a:r>
        </a:p>
      </dsp:txBody>
      <dsp:txXfrm>
        <a:off x="3158430" y="3028077"/>
        <a:ext cx="1912739" cy="1147643"/>
      </dsp:txXfrm>
    </dsp:sp>
    <dsp:sp modelId="{16462785-8AD4-A549-890E-10B928280D87}">
      <dsp:nvSpPr>
        <dsp:cNvPr id="0" name=""/>
        <dsp:cNvSpPr/>
      </dsp:nvSpPr>
      <dsp:spPr>
        <a:xfrm>
          <a:off x="5262443" y="3028077"/>
          <a:ext cx="1912739" cy="11476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Esto brinda gran flexibilidad profesional.</a:t>
          </a:r>
        </a:p>
      </dsp:txBody>
      <dsp:txXfrm>
        <a:off x="5262443" y="3028077"/>
        <a:ext cx="1912739" cy="11476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F28126-AF24-DE45-BFE5-CBDEBCF40181}">
      <dsp:nvSpPr>
        <dsp:cNvPr id="0" name=""/>
        <dsp:cNvSpPr/>
      </dsp:nvSpPr>
      <dsp:spPr>
        <a:xfrm>
          <a:off x="1617300" y="1066059"/>
          <a:ext cx="3414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1445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78722" y="1109919"/>
        <a:ext cx="18602" cy="3720"/>
      </dsp:txXfrm>
    </dsp:sp>
    <dsp:sp modelId="{CA97234A-A9C5-7946-BBB1-89CCC8EA64E9}">
      <dsp:nvSpPr>
        <dsp:cNvPr id="0" name=""/>
        <dsp:cNvSpPr/>
      </dsp:nvSpPr>
      <dsp:spPr>
        <a:xfrm>
          <a:off x="1510" y="626502"/>
          <a:ext cx="1617590" cy="9705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263" tIns="83201" rIns="79263" bIns="8320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Paso 1: </a:t>
          </a:r>
          <a:r>
            <a:rPr lang="en-US" sz="1200" kern="1200"/>
            <a:t>Convertirse en Registered Nurse (RN)</a:t>
          </a:r>
        </a:p>
      </dsp:txBody>
      <dsp:txXfrm>
        <a:off x="1510" y="626502"/>
        <a:ext cx="1617590" cy="970554"/>
      </dsp:txXfrm>
    </dsp:sp>
    <dsp:sp modelId="{CD568BF0-4CB3-274E-9BF0-1EEE86A35F06}">
      <dsp:nvSpPr>
        <dsp:cNvPr id="0" name=""/>
        <dsp:cNvSpPr/>
      </dsp:nvSpPr>
      <dsp:spPr>
        <a:xfrm>
          <a:off x="3606937" y="1066059"/>
          <a:ext cx="3414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1445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68358" y="1109919"/>
        <a:ext cx="18602" cy="3720"/>
      </dsp:txXfrm>
    </dsp:sp>
    <dsp:sp modelId="{6DB32759-6652-184A-BD1C-F988E5A9B1FD}">
      <dsp:nvSpPr>
        <dsp:cNvPr id="0" name=""/>
        <dsp:cNvSpPr/>
      </dsp:nvSpPr>
      <dsp:spPr>
        <a:xfrm>
          <a:off x="1991146" y="626502"/>
          <a:ext cx="1617590" cy="9705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263" tIns="83201" rIns="79263" bIns="8320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Paso 2: </a:t>
          </a:r>
          <a:r>
            <a:rPr lang="en-US" sz="1200" kern="1200"/>
            <a:t>Obtener un Bachelor of Science in Nursing (BSN)</a:t>
          </a:r>
        </a:p>
      </dsp:txBody>
      <dsp:txXfrm>
        <a:off x="1991146" y="626502"/>
        <a:ext cx="1617590" cy="970554"/>
      </dsp:txXfrm>
    </dsp:sp>
    <dsp:sp modelId="{257B8A01-C8EC-8C4B-BF2E-DE2D75E31BAD}">
      <dsp:nvSpPr>
        <dsp:cNvPr id="0" name=""/>
        <dsp:cNvSpPr/>
      </dsp:nvSpPr>
      <dsp:spPr>
        <a:xfrm>
          <a:off x="5596573" y="1066059"/>
          <a:ext cx="3414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1445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757995" y="1109919"/>
        <a:ext cx="18602" cy="3720"/>
      </dsp:txXfrm>
    </dsp:sp>
    <dsp:sp modelId="{32722EA5-086D-284B-BB70-BFE9216B9A0A}">
      <dsp:nvSpPr>
        <dsp:cNvPr id="0" name=""/>
        <dsp:cNvSpPr/>
      </dsp:nvSpPr>
      <dsp:spPr>
        <a:xfrm>
          <a:off x="3980782" y="626502"/>
          <a:ext cx="1617590" cy="9705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263" tIns="83201" rIns="79263" bIns="8320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Paso 3: </a:t>
          </a:r>
          <a:r>
            <a:rPr lang="en-US" sz="1200" kern="1200"/>
            <a:t>Completar:</a:t>
          </a:r>
        </a:p>
      </dsp:txBody>
      <dsp:txXfrm>
        <a:off x="3980782" y="626502"/>
        <a:ext cx="1617590" cy="970554"/>
      </dsp:txXfrm>
    </dsp:sp>
    <dsp:sp modelId="{C098CDC0-1B30-6D4A-957C-C4118C9DE483}">
      <dsp:nvSpPr>
        <dsp:cNvPr id="0" name=""/>
        <dsp:cNvSpPr/>
      </dsp:nvSpPr>
      <dsp:spPr>
        <a:xfrm>
          <a:off x="810305" y="1595257"/>
          <a:ext cx="5968909" cy="341445"/>
        </a:xfrm>
        <a:custGeom>
          <a:avLst/>
          <a:gdLst/>
          <a:ahLst/>
          <a:cxnLst/>
          <a:rect l="0" t="0" r="0" b="0"/>
          <a:pathLst>
            <a:path>
              <a:moveTo>
                <a:pt x="5968909" y="0"/>
              </a:moveTo>
              <a:lnTo>
                <a:pt x="5968909" y="187822"/>
              </a:lnTo>
              <a:lnTo>
                <a:pt x="0" y="187822"/>
              </a:lnTo>
              <a:lnTo>
                <a:pt x="0" y="341445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45247" y="1764119"/>
        <a:ext cx="299024" cy="3720"/>
      </dsp:txXfrm>
    </dsp:sp>
    <dsp:sp modelId="{72BCCE2A-D4F6-B845-AFF5-27911AD045B5}">
      <dsp:nvSpPr>
        <dsp:cNvPr id="0" name=""/>
        <dsp:cNvSpPr/>
      </dsp:nvSpPr>
      <dsp:spPr>
        <a:xfrm>
          <a:off x="5970419" y="626502"/>
          <a:ext cx="1617590" cy="9705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263" tIns="83201" rIns="79263" bIns="8320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Maestría en Enfermería (MSN) o Doctorado en Enfermería (DNP) con especialización PMHNP</a:t>
          </a:r>
        </a:p>
      </dsp:txBody>
      <dsp:txXfrm>
        <a:off x="5970419" y="626502"/>
        <a:ext cx="1617590" cy="970554"/>
      </dsp:txXfrm>
    </dsp:sp>
    <dsp:sp modelId="{E360A31A-CAB7-7244-882E-058F13EFA73A}">
      <dsp:nvSpPr>
        <dsp:cNvPr id="0" name=""/>
        <dsp:cNvSpPr/>
      </dsp:nvSpPr>
      <dsp:spPr>
        <a:xfrm>
          <a:off x="1617300" y="2408660"/>
          <a:ext cx="3414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1445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78722" y="2452519"/>
        <a:ext cx="18602" cy="3720"/>
      </dsp:txXfrm>
    </dsp:sp>
    <dsp:sp modelId="{1186BAD8-4180-4D41-B4C2-20EDC74DB50F}">
      <dsp:nvSpPr>
        <dsp:cNvPr id="0" name=""/>
        <dsp:cNvSpPr/>
      </dsp:nvSpPr>
      <dsp:spPr>
        <a:xfrm>
          <a:off x="1510" y="1969102"/>
          <a:ext cx="1617590" cy="9705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263" tIns="83201" rIns="79263" bIns="8320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Paso 4: </a:t>
          </a:r>
          <a:r>
            <a:rPr lang="en-US" sz="1200" kern="1200"/>
            <a:t>Completar horas clínicas requeridas</a:t>
          </a:r>
        </a:p>
      </dsp:txBody>
      <dsp:txXfrm>
        <a:off x="1510" y="1969102"/>
        <a:ext cx="1617590" cy="970554"/>
      </dsp:txXfrm>
    </dsp:sp>
    <dsp:sp modelId="{B6B5E13D-4B25-0D45-9F1B-3F58A66165E7}">
      <dsp:nvSpPr>
        <dsp:cNvPr id="0" name=""/>
        <dsp:cNvSpPr/>
      </dsp:nvSpPr>
      <dsp:spPr>
        <a:xfrm>
          <a:off x="3606937" y="2408660"/>
          <a:ext cx="3414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1445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68358" y="2452519"/>
        <a:ext cx="18602" cy="3720"/>
      </dsp:txXfrm>
    </dsp:sp>
    <dsp:sp modelId="{DFDAF718-2016-E440-B9B8-A9D982AC7991}">
      <dsp:nvSpPr>
        <dsp:cNvPr id="0" name=""/>
        <dsp:cNvSpPr/>
      </dsp:nvSpPr>
      <dsp:spPr>
        <a:xfrm>
          <a:off x="1991146" y="1969102"/>
          <a:ext cx="1617590" cy="9705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263" tIns="83201" rIns="79263" bIns="8320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Paso 5: </a:t>
          </a:r>
          <a:r>
            <a:rPr lang="en-US" sz="1200" kern="1200"/>
            <a:t>Aprobar examen nacional de certificación</a:t>
          </a:r>
        </a:p>
      </dsp:txBody>
      <dsp:txXfrm>
        <a:off x="1991146" y="1969102"/>
        <a:ext cx="1617590" cy="970554"/>
      </dsp:txXfrm>
    </dsp:sp>
    <dsp:sp modelId="{D93BABA4-A0E6-034E-A443-0D127CA12936}">
      <dsp:nvSpPr>
        <dsp:cNvPr id="0" name=""/>
        <dsp:cNvSpPr/>
      </dsp:nvSpPr>
      <dsp:spPr>
        <a:xfrm>
          <a:off x="3980782" y="1969102"/>
          <a:ext cx="1617590" cy="9705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263" tIns="83201" rIns="79263" bIns="8320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Paso 6: </a:t>
          </a:r>
          <a:r>
            <a:rPr lang="en-US" sz="1200" kern="1200"/>
            <a:t>Solicitar licencia estatal</a:t>
          </a:r>
        </a:p>
      </dsp:txBody>
      <dsp:txXfrm>
        <a:off x="3980782" y="1969102"/>
        <a:ext cx="1617590" cy="9705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D313C5-8F35-1744-A272-D5BA183275B7}">
      <dsp:nvSpPr>
        <dsp:cNvPr id="0" name=""/>
        <dsp:cNvSpPr/>
      </dsp:nvSpPr>
      <dsp:spPr>
        <a:xfrm>
          <a:off x="749153" y="3413"/>
          <a:ext cx="2092988" cy="12557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La demanda continúa creciendo debido a:</a:t>
          </a:r>
        </a:p>
      </dsp:txBody>
      <dsp:txXfrm>
        <a:off x="749153" y="3413"/>
        <a:ext cx="2092988" cy="1255793"/>
      </dsp:txXfrm>
    </dsp:sp>
    <dsp:sp modelId="{0E26B7AF-743C-3448-B243-55FB4180FDCE}">
      <dsp:nvSpPr>
        <dsp:cNvPr id="0" name=""/>
        <dsp:cNvSpPr/>
      </dsp:nvSpPr>
      <dsp:spPr>
        <a:xfrm>
          <a:off x="3051441" y="3413"/>
          <a:ext cx="2092988" cy="1255793"/>
        </a:xfrm>
        <a:prstGeom prst="rect">
          <a:avLst/>
        </a:prstGeom>
        <a:solidFill>
          <a:schemeClr val="accent2">
            <a:hueOff val="780253"/>
            <a:satOff val="-973"/>
            <a:lumOff val="2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Escasez de profesionales</a:t>
          </a:r>
        </a:p>
      </dsp:txBody>
      <dsp:txXfrm>
        <a:off x="3051441" y="3413"/>
        <a:ext cx="2092988" cy="1255793"/>
      </dsp:txXfrm>
    </dsp:sp>
    <dsp:sp modelId="{F43ED144-543D-BF44-B55F-88928D0407A8}">
      <dsp:nvSpPr>
        <dsp:cNvPr id="0" name=""/>
        <dsp:cNvSpPr/>
      </dsp:nvSpPr>
      <dsp:spPr>
        <a:xfrm>
          <a:off x="5353728" y="3413"/>
          <a:ext cx="2092988" cy="1255793"/>
        </a:xfrm>
        <a:prstGeom prst="rect">
          <a:avLst/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Mayor conciencia sobre salud mental</a:t>
          </a:r>
        </a:p>
      </dsp:txBody>
      <dsp:txXfrm>
        <a:off x="5353728" y="3413"/>
        <a:ext cx="2092988" cy="1255793"/>
      </dsp:txXfrm>
    </dsp:sp>
    <dsp:sp modelId="{0716F90D-2017-734F-A96E-AD03E332CDF1}">
      <dsp:nvSpPr>
        <dsp:cNvPr id="0" name=""/>
        <dsp:cNvSpPr/>
      </dsp:nvSpPr>
      <dsp:spPr>
        <a:xfrm>
          <a:off x="749153" y="1468505"/>
          <a:ext cx="2092988" cy="1255793"/>
        </a:xfrm>
        <a:prstGeom prst="rect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Expansión de modelos integrados</a:t>
          </a:r>
        </a:p>
      </dsp:txBody>
      <dsp:txXfrm>
        <a:off x="749153" y="1468505"/>
        <a:ext cx="2092988" cy="1255793"/>
      </dsp:txXfrm>
    </dsp:sp>
    <dsp:sp modelId="{5691B210-FE46-F34E-AA2E-5627343C3BF1}">
      <dsp:nvSpPr>
        <dsp:cNvPr id="0" name=""/>
        <dsp:cNvSpPr/>
      </dsp:nvSpPr>
      <dsp:spPr>
        <a:xfrm>
          <a:off x="3051441" y="1468505"/>
          <a:ext cx="2092988" cy="1255793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Crecimiento de telemedicina</a:t>
          </a:r>
        </a:p>
      </dsp:txBody>
      <dsp:txXfrm>
        <a:off x="3051441" y="1468505"/>
        <a:ext cx="2092988" cy="1255793"/>
      </dsp:txXfrm>
    </dsp:sp>
    <dsp:sp modelId="{EF5F07F4-842D-0548-A75C-8DFCC38169C6}">
      <dsp:nvSpPr>
        <dsp:cNvPr id="0" name=""/>
        <dsp:cNvSpPr/>
      </dsp:nvSpPr>
      <dsp:spPr>
        <a:xfrm>
          <a:off x="5353728" y="1468505"/>
          <a:ext cx="2092988" cy="1255793"/>
        </a:xfrm>
        <a:prstGeom prst="rect">
          <a:avLst/>
        </a:prstGeom>
        <a:solidFill>
          <a:schemeClr val="accent2">
            <a:hueOff val="3901266"/>
            <a:satOff val="-4866"/>
            <a:lumOff val="11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Necesidad de proveedores culturalmente competentes</a:t>
          </a:r>
        </a:p>
      </dsp:txBody>
      <dsp:txXfrm>
        <a:off x="5353728" y="1468505"/>
        <a:ext cx="2092988" cy="1255793"/>
      </dsp:txXfrm>
    </dsp:sp>
    <dsp:sp modelId="{76C95F01-B610-9E43-80E6-B6C7708E5A98}">
      <dsp:nvSpPr>
        <dsp:cNvPr id="0" name=""/>
        <dsp:cNvSpPr/>
      </dsp:nvSpPr>
      <dsp:spPr>
        <a:xfrm>
          <a:off x="3051441" y="2933597"/>
          <a:ext cx="2092988" cy="1255793"/>
        </a:xfrm>
        <a:prstGeom prst="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Se espera que los PMHNP continúen desempeñando un papel fundamental en el futuro del sistema de salud estadounidense.</a:t>
          </a:r>
        </a:p>
      </dsp:txBody>
      <dsp:txXfrm>
        <a:off x="3051441" y="2933597"/>
        <a:ext cx="2092988" cy="12557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040442-E095-F74C-9E35-B1CF543DD79A}" type="datetimeFigureOut">
              <a:rPr lang="en-US" smtClean="0"/>
              <a:t>5/19/26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6E0AA2-3575-904D-88E9-9F23B4C1F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924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Dentro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surge un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gran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Psychiatric-Mental Health Nurse Practitioner (PMHNP)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 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Enfermero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de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Práctica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Avanzada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especializado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Salud Mental y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Psiquiatría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profesionales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formados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extranjero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incluyendo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médicos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enfermeros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otros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profesionales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salud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comprender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puede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representar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nueva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oportunidad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profesional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alternativa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continuar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desarrollándose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dentro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salud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estadounidense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presentación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explora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qué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 un PMHNP,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cuáles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son sus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funciones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alcance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práctica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formación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académica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importancia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dentro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salud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Estados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Unidos.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E0AA2-3575-904D-88E9-9F23B4C1F9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38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PMHNP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están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capacitados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brindar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atención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pacientes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durante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las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etapas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vida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Niños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Adolescentes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Adultos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Adultos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mayores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enfoque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atención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 integral 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Factores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biológicos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Factores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psicológicos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Factores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sociales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Aspectos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culturales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Dinámicas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familiares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meta es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ofrecer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atención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centrada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paciente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basada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enfoque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holístico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E0AA2-3575-904D-88E9-9F23B4C1F9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84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Los PMHNP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múltiples</a:t>
            </a:r>
            <a:r>
              <a:rPr lang="en-US" dirty="0"/>
              <a:t> </a:t>
            </a:r>
            <a:r>
              <a:rPr lang="en-US" dirty="0" err="1"/>
              <a:t>oportunidades</a:t>
            </a:r>
            <a:r>
              <a:rPr lang="en-US" dirty="0"/>
              <a:t> </a:t>
            </a:r>
            <a:r>
              <a:rPr lang="en-US" dirty="0" err="1"/>
              <a:t>laborales</a:t>
            </a:r>
            <a:r>
              <a:rPr lang="en-US" dirty="0"/>
              <a:t>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E0AA2-3575-904D-88E9-9F23B4C1F9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926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Para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profesionales</a:t>
            </a:r>
            <a:r>
              <a:rPr lang="en-US" dirty="0"/>
              <a:t> </a:t>
            </a:r>
            <a:r>
              <a:rPr lang="en-US" dirty="0" err="1"/>
              <a:t>formados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extranjero</a:t>
            </a:r>
            <a:r>
              <a:rPr lang="en-US" dirty="0"/>
              <a:t>, </a:t>
            </a:r>
            <a:r>
              <a:rPr lang="en-US" dirty="0" err="1"/>
              <a:t>comprender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rol</a:t>
            </a:r>
            <a:r>
              <a:rPr lang="en-US" dirty="0"/>
              <a:t> no solo </a:t>
            </a:r>
            <a:r>
              <a:rPr lang="en-US" dirty="0" err="1"/>
              <a:t>ayuda</a:t>
            </a:r>
            <a:r>
              <a:rPr lang="en-US" dirty="0"/>
              <a:t> a </a:t>
            </a:r>
            <a:r>
              <a:rPr lang="en-US" dirty="0" err="1"/>
              <a:t>conocer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de </a:t>
            </a:r>
            <a:r>
              <a:rPr lang="en-US" dirty="0" err="1"/>
              <a:t>salud</a:t>
            </a:r>
            <a:r>
              <a:rPr lang="en-US" dirty="0"/>
              <a:t> </a:t>
            </a:r>
            <a:r>
              <a:rPr lang="en-US" dirty="0" err="1"/>
              <a:t>estadounidense</a:t>
            </a:r>
            <a:r>
              <a:rPr lang="en-US" dirty="0"/>
              <a:t>, </a:t>
            </a:r>
            <a:r>
              <a:rPr lang="en-US" dirty="0" err="1"/>
              <a:t>sino</a:t>
            </a:r>
            <a:r>
              <a:rPr lang="en-US" dirty="0"/>
              <a:t> que también </a:t>
            </a:r>
            <a:r>
              <a:rPr lang="en-US" dirty="0" err="1"/>
              <a:t>abre</a:t>
            </a:r>
            <a:r>
              <a:rPr lang="en-US" dirty="0"/>
              <a:t> </a:t>
            </a:r>
            <a:r>
              <a:rPr lang="en-US" dirty="0" err="1"/>
              <a:t>puertas</a:t>
            </a:r>
            <a:r>
              <a:rPr lang="en-US" dirty="0"/>
              <a:t> a </a:t>
            </a:r>
            <a:r>
              <a:rPr lang="en-US" dirty="0" err="1"/>
              <a:t>nuevas</a:t>
            </a:r>
            <a:r>
              <a:rPr lang="en-US" dirty="0"/>
              <a:t> </a:t>
            </a:r>
            <a:r>
              <a:rPr lang="en-US" dirty="0" err="1"/>
              <a:t>oportunidades</a:t>
            </a:r>
            <a:r>
              <a:rPr lang="en-US" dirty="0"/>
              <a:t> </a:t>
            </a:r>
            <a:r>
              <a:rPr lang="en-US" dirty="0" err="1"/>
              <a:t>académicas</a:t>
            </a:r>
            <a:r>
              <a:rPr lang="en-US" dirty="0"/>
              <a:t> y </a:t>
            </a:r>
            <a:r>
              <a:rPr lang="en-US" dirty="0" err="1"/>
              <a:t>profesionales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área</a:t>
            </a:r>
            <a:r>
              <a:rPr lang="en-US" dirty="0"/>
              <a:t> con </a:t>
            </a:r>
            <a:r>
              <a:rPr lang="en-US" dirty="0" err="1"/>
              <a:t>alta</a:t>
            </a:r>
            <a:r>
              <a:rPr lang="en-US" dirty="0"/>
              <a:t> </a:t>
            </a:r>
            <a:r>
              <a:rPr lang="en-US" dirty="0" err="1"/>
              <a:t>demanda</a:t>
            </a:r>
            <a:r>
              <a:rPr lang="en-US" dirty="0"/>
              <a:t> y gran </a:t>
            </a:r>
            <a:r>
              <a:rPr lang="en-US" dirty="0" err="1"/>
              <a:t>impacto</a:t>
            </a:r>
            <a:r>
              <a:rPr lang="en-US" dirty="0"/>
              <a:t> social.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E0AA2-3575-904D-88E9-9F23B4C1F9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78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3C48B49-6135-48B6-AC0F-97E5D8D1F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7323" y="1085850"/>
            <a:ext cx="7529456" cy="1308138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s-ES_tradnl" sz="2400" noProof="0" dirty="0">
                <a:latin typeface="Al Tarikh" pitchFamily="2" charset="-78"/>
                <a:cs typeface="Al Tarikh" pitchFamily="2" charset="-78"/>
              </a:rPr>
              <a:t>Profesionales Formados en el Extranjero: Comprendiendo qué es un </a:t>
            </a:r>
            <a:r>
              <a:rPr lang="es-ES_tradnl" sz="2400" noProof="0" dirty="0" err="1">
                <a:latin typeface="Al Tarikh" pitchFamily="2" charset="-78"/>
                <a:cs typeface="Al Tarikh" pitchFamily="2" charset="-78"/>
              </a:rPr>
              <a:t>Psychiatric</a:t>
            </a:r>
            <a:r>
              <a:rPr lang="es-ES_tradnl" sz="2400" noProof="0" dirty="0">
                <a:latin typeface="Al Tarikh" pitchFamily="2" charset="-78"/>
                <a:cs typeface="Al Tarikh" pitchFamily="2" charset="-78"/>
              </a:rPr>
              <a:t>-Mental </a:t>
            </a:r>
            <a:r>
              <a:rPr lang="es-ES_tradnl" sz="2400" noProof="0" dirty="0" err="1">
                <a:latin typeface="Al Tarikh" pitchFamily="2" charset="-78"/>
                <a:cs typeface="Al Tarikh" pitchFamily="2" charset="-78"/>
              </a:rPr>
              <a:t>Health</a:t>
            </a:r>
            <a:r>
              <a:rPr lang="es-ES_tradnl" sz="2400" noProof="0" dirty="0">
                <a:latin typeface="Al Tarikh" pitchFamily="2" charset="-78"/>
                <a:cs typeface="Al Tarikh" pitchFamily="2" charset="-78"/>
              </a:rPr>
              <a:t> Nurse </a:t>
            </a:r>
            <a:r>
              <a:rPr lang="es-ES_tradnl" sz="2400" noProof="0" dirty="0" err="1">
                <a:latin typeface="Al Tarikh" pitchFamily="2" charset="-78"/>
                <a:cs typeface="Al Tarikh" pitchFamily="2" charset="-78"/>
              </a:rPr>
              <a:t>Practitioner</a:t>
            </a:r>
            <a:r>
              <a:rPr lang="es-ES_tradnl" sz="2400" noProof="0" dirty="0">
                <a:latin typeface="Al Tarikh" pitchFamily="2" charset="-78"/>
                <a:cs typeface="Al Tarikh" pitchFamily="2" charset="-78"/>
              </a:rPr>
              <a:t> (PMHNP) y su Rol en el Sistema de Salud de Estados Unidos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6" y="4374554"/>
            <a:ext cx="9144005" cy="248344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105491" y="4374554"/>
            <a:ext cx="3038508" cy="2483446"/>
          </a:xfrm>
          <a:prstGeom prst="rect">
            <a:avLst/>
          </a:prstGeom>
          <a:gradFill>
            <a:gsLst>
              <a:gs pos="4000">
                <a:schemeClr val="accent1">
                  <a:alpha val="21000"/>
                </a:schemeClr>
              </a:gs>
              <a:gs pos="83000">
                <a:schemeClr val="accent1">
                  <a:lumMod val="50000"/>
                  <a:alpha val="61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56AC18-FB41-4977-8B0C-F5082335A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379429"/>
            <a:ext cx="9143988" cy="1953928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alpha val="5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" y="4380927"/>
            <a:ext cx="9144000" cy="2019443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45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43443" y="5233063"/>
            <a:ext cx="4790367" cy="107817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200" dirty="0">
                <a:solidFill>
                  <a:schemeClr val="bg1"/>
                </a:solidFill>
                <a:latin typeface="Al Tarikh" pitchFamily="2" charset="-78"/>
                <a:ea typeface="+mj-ea"/>
                <a:cs typeface="Al Tarikh" pitchFamily="2" charset="-78"/>
              </a:rPr>
              <a:t>Freddy Flores, MSN, FNP, PMHNP, APRN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EAE91B99-C4D3-C5A5-22D0-E1AFD1B2CB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28900" y="1485900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Real Psychiatry: PMHNP's and MORE! Students/New Grads/Preceptors | Facebook">
            <a:extLst>
              <a:ext uri="{FF2B5EF4-FFF2-40B4-BE49-F238E27FC236}">
                <a16:creationId xmlns:a16="http://schemas.microsoft.com/office/drawing/2014/main" id="{A2D55D4C-C5D6-8C44-6DF9-94969A496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" y="0"/>
            <a:ext cx="108712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b="1" dirty="0" err="1">
                <a:solidFill>
                  <a:srgbClr val="FFFFFF"/>
                </a:solidFill>
                <a:latin typeface="Al Tarikh" pitchFamily="2" charset="-78"/>
                <a:cs typeface="Al Tarikh" pitchFamily="2" charset="-78"/>
              </a:rPr>
              <a:t>Introducción</a:t>
            </a:r>
            <a:endParaRPr lang="en-US" sz="3500" b="1" dirty="0">
              <a:solidFill>
                <a:srgbClr val="FFFFFF"/>
              </a:solidFill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9" y="1891970"/>
            <a:ext cx="7293023" cy="3683358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sz="1700" dirty="0">
                <a:latin typeface="Al Tarikh" pitchFamily="2" charset="-78"/>
                <a:cs typeface="Al Tarikh" pitchFamily="2" charset="-78"/>
              </a:rPr>
              <a:t>La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salud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mental se ha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convertido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en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una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de las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mayores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prioridades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del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sistema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de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salud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en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los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Estados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Unidos. El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aumento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en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la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prevalencia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de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trastornos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mentales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,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una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mayor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conciencia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pública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sobre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la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importancia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del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bienestar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emocional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y la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escasez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de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proveedores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de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salud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mental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han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generado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una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creciente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necesidad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de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profesionales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especializados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8" name="Rectangle 2067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0" name="Rectangle 2069">
            <a:extLst>
              <a:ext uri="{FF2B5EF4-FFF2-40B4-BE49-F238E27FC236}">
                <a16:creationId xmlns:a16="http://schemas.microsoft.com/office/drawing/2014/main" id="{676D6CDF-C512-4739-B158-55EE955E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127" y="-1"/>
            <a:ext cx="9143999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4" y="670559"/>
            <a:ext cx="7296816" cy="2148841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Al Tarikh" pitchFamily="2" charset="-78"/>
                <a:cs typeface="Al Tarikh" pitchFamily="2" charset="-78"/>
              </a:rPr>
              <a:t>¿</a:t>
            </a:r>
            <a:r>
              <a:rPr lang="en-US" sz="2800" dirty="0" err="1">
                <a:latin typeface="Al Tarikh" pitchFamily="2" charset="-78"/>
                <a:cs typeface="Al Tarikh" pitchFamily="2" charset="-78"/>
              </a:rPr>
              <a:t>Qué</a:t>
            </a:r>
            <a:r>
              <a:rPr lang="en-US" sz="2800" dirty="0">
                <a:latin typeface="Al Tarikh" pitchFamily="2" charset="-78"/>
                <a:cs typeface="Al Tarikh" pitchFamily="2" charset="-78"/>
              </a:rPr>
              <a:t> es un Psychiatric-Mental Health Nurse Practitioner (PMHNP)?</a:t>
            </a:r>
          </a:p>
        </p:txBody>
      </p:sp>
      <p:pic>
        <p:nvPicPr>
          <p:cNvPr id="2052" name="Picture 4" descr="Mental Health Nurse Practitioners ...">
            <a:extLst>
              <a:ext uri="{FF2B5EF4-FFF2-40B4-BE49-F238E27FC236}">
                <a16:creationId xmlns:a16="http://schemas.microsoft.com/office/drawing/2014/main" id="{4C679C4E-832E-EB4A-A9D5-D160E027D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3" r="-2" b="-2"/>
          <a:stretch>
            <a:fillRect/>
          </a:stretch>
        </p:blipFill>
        <p:spPr bwMode="auto">
          <a:xfrm>
            <a:off x="20" y="3105151"/>
            <a:ext cx="4836298" cy="3752849"/>
          </a:xfrm>
          <a:custGeom>
            <a:avLst/>
            <a:gdLst/>
            <a:ahLst/>
            <a:cxnLst/>
            <a:rect l="l" t="t" r="r" b="b"/>
            <a:pathLst>
              <a:path w="6448424" h="3752849">
                <a:moveTo>
                  <a:pt x="0" y="0"/>
                </a:moveTo>
                <a:lnTo>
                  <a:pt x="137978" y="22215"/>
                </a:lnTo>
                <a:cubicBezTo>
                  <a:pt x="196046" y="32277"/>
                  <a:pt x="252469" y="42437"/>
                  <a:pt x="295660" y="49771"/>
                </a:cubicBezTo>
                <a:cubicBezTo>
                  <a:pt x="364885" y="66610"/>
                  <a:pt x="403214" y="32071"/>
                  <a:pt x="456941" y="65635"/>
                </a:cubicBezTo>
                <a:cubicBezTo>
                  <a:pt x="529612" y="69090"/>
                  <a:pt x="662508" y="71245"/>
                  <a:pt x="731691" y="70501"/>
                </a:cubicBezTo>
                <a:cubicBezTo>
                  <a:pt x="768741" y="62400"/>
                  <a:pt x="808263" y="64633"/>
                  <a:pt x="841820" y="61171"/>
                </a:cubicBezTo>
                <a:cubicBezTo>
                  <a:pt x="958973" y="43639"/>
                  <a:pt x="1009730" y="45863"/>
                  <a:pt x="1068219" y="39136"/>
                </a:cubicBezTo>
                <a:cubicBezTo>
                  <a:pt x="1104329" y="33447"/>
                  <a:pt x="1156536" y="44203"/>
                  <a:pt x="1174190" y="38808"/>
                </a:cubicBezTo>
                <a:cubicBezTo>
                  <a:pt x="1188943" y="36385"/>
                  <a:pt x="1213832" y="14880"/>
                  <a:pt x="1225923" y="34507"/>
                </a:cubicBezTo>
                <a:cubicBezTo>
                  <a:pt x="1305283" y="8501"/>
                  <a:pt x="1319617" y="30839"/>
                  <a:pt x="1385617" y="18003"/>
                </a:cubicBezTo>
                <a:cubicBezTo>
                  <a:pt x="1461876" y="-26747"/>
                  <a:pt x="1519510" y="56342"/>
                  <a:pt x="1563967" y="4638"/>
                </a:cubicBezTo>
                <a:lnTo>
                  <a:pt x="1676634" y="10582"/>
                </a:lnTo>
                <a:lnTo>
                  <a:pt x="1769429" y="20265"/>
                </a:lnTo>
                <a:cubicBezTo>
                  <a:pt x="1790625" y="23534"/>
                  <a:pt x="1880369" y="18448"/>
                  <a:pt x="1900584" y="27732"/>
                </a:cubicBezTo>
                <a:cubicBezTo>
                  <a:pt x="2072430" y="22762"/>
                  <a:pt x="2014935" y="5831"/>
                  <a:pt x="2127041" y="22101"/>
                </a:cubicBezTo>
                <a:cubicBezTo>
                  <a:pt x="2168847" y="65820"/>
                  <a:pt x="2153052" y="28773"/>
                  <a:pt x="2211644" y="44507"/>
                </a:cubicBezTo>
                <a:cubicBezTo>
                  <a:pt x="2211201" y="9921"/>
                  <a:pt x="2277596" y="73686"/>
                  <a:pt x="2299605" y="38004"/>
                </a:cubicBezTo>
                <a:cubicBezTo>
                  <a:pt x="2309570" y="41997"/>
                  <a:pt x="2318531" y="46991"/>
                  <a:pt x="2327359" y="52270"/>
                </a:cubicBezTo>
                <a:lnTo>
                  <a:pt x="2331995" y="55017"/>
                </a:lnTo>
                <a:lnTo>
                  <a:pt x="2353777" y="59755"/>
                </a:lnTo>
                <a:lnTo>
                  <a:pt x="2355893" y="68914"/>
                </a:lnTo>
                <a:lnTo>
                  <a:pt x="2385794" y="81650"/>
                </a:lnTo>
                <a:cubicBezTo>
                  <a:pt x="2397613" y="85211"/>
                  <a:pt x="2411061" y="87627"/>
                  <a:pt x="2427010" y="88184"/>
                </a:cubicBezTo>
                <a:cubicBezTo>
                  <a:pt x="2486314" y="76422"/>
                  <a:pt x="2553170" y="126870"/>
                  <a:pt x="2627153" y="110451"/>
                </a:cubicBezTo>
                <a:cubicBezTo>
                  <a:pt x="2653722" y="107383"/>
                  <a:pt x="2732043" y="116068"/>
                  <a:pt x="2744462" y="128780"/>
                </a:cubicBezTo>
                <a:cubicBezTo>
                  <a:pt x="2760299" y="132873"/>
                  <a:pt x="2780248" y="130843"/>
                  <a:pt x="2785202" y="143610"/>
                </a:cubicBezTo>
                <a:cubicBezTo>
                  <a:pt x="2794558" y="159316"/>
                  <a:pt x="2856498" y="142821"/>
                  <a:pt x="2844667" y="159029"/>
                </a:cubicBezTo>
                <a:cubicBezTo>
                  <a:pt x="2888530" y="147871"/>
                  <a:pt x="2914187" y="181391"/>
                  <a:pt x="2946649" y="192330"/>
                </a:cubicBezTo>
                <a:cubicBezTo>
                  <a:pt x="2981872" y="180417"/>
                  <a:pt x="3015239" y="215115"/>
                  <a:pt x="3088812" y="226485"/>
                </a:cubicBezTo>
                <a:cubicBezTo>
                  <a:pt x="3127734" y="212524"/>
                  <a:pt x="3138301" y="234381"/>
                  <a:pt x="3208669" y="217774"/>
                </a:cubicBezTo>
                <a:cubicBezTo>
                  <a:pt x="3242208" y="219284"/>
                  <a:pt x="3229623" y="233297"/>
                  <a:pt x="3290045" y="235553"/>
                </a:cubicBezTo>
                <a:cubicBezTo>
                  <a:pt x="3399655" y="215239"/>
                  <a:pt x="3444518" y="245862"/>
                  <a:pt x="3529335" y="249571"/>
                </a:cubicBezTo>
                <a:cubicBezTo>
                  <a:pt x="3623697" y="257405"/>
                  <a:pt x="3587652" y="268832"/>
                  <a:pt x="3716766" y="252690"/>
                </a:cubicBezTo>
                <a:cubicBezTo>
                  <a:pt x="3723469" y="267318"/>
                  <a:pt x="3737863" y="269842"/>
                  <a:pt x="3765333" y="266823"/>
                </a:cubicBezTo>
                <a:cubicBezTo>
                  <a:pt x="3810754" y="271601"/>
                  <a:pt x="3792745" y="303866"/>
                  <a:pt x="3846897" y="290090"/>
                </a:cubicBezTo>
                <a:cubicBezTo>
                  <a:pt x="3830941" y="306608"/>
                  <a:pt x="3929114" y="308026"/>
                  <a:pt x="3900217" y="323590"/>
                </a:cubicBezTo>
                <a:cubicBezTo>
                  <a:pt x="3922367" y="343425"/>
                  <a:pt x="3948574" y="318948"/>
                  <a:pt x="3971444" y="336662"/>
                </a:cubicBezTo>
                <a:cubicBezTo>
                  <a:pt x="4002781" y="344193"/>
                  <a:pt x="3960997" y="315419"/>
                  <a:pt x="3997868" y="318867"/>
                </a:cubicBezTo>
                <a:cubicBezTo>
                  <a:pt x="4041159" y="326219"/>
                  <a:pt x="4055435" y="293981"/>
                  <a:pt x="4070852" y="339615"/>
                </a:cubicBezTo>
                <a:cubicBezTo>
                  <a:pt x="4121286" y="335828"/>
                  <a:pt x="4121920" y="355506"/>
                  <a:pt x="4180483" y="373369"/>
                </a:cubicBezTo>
                <a:cubicBezTo>
                  <a:pt x="4211379" y="366707"/>
                  <a:pt x="4230171" y="374664"/>
                  <a:pt x="4246264" y="387458"/>
                </a:cubicBezTo>
                <a:cubicBezTo>
                  <a:pt x="4308508" y="393310"/>
                  <a:pt x="4357326" y="416142"/>
                  <a:pt x="4423169" y="431783"/>
                </a:cubicBezTo>
                <a:lnTo>
                  <a:pt x="4446752" y="435383"/>
                </a:lnTo>
                <a:lnTo>
                  <a:pt x="4446954" y="435566"/>
                </a:lnTo>
                <a:cubicBezTo>
                  <a:pt x="4508528" y="480137"/>
                  <a:pt x="4617740" y="529869"/>
                  <a:pt x="4662523" y="553169"/>
                </a:cubicBezTo>
                <a:cubicBezTo>
                  <a:pt x="4720320" y="547046"/>
                  <a:pt x="4678644" y="560102"/>
                  <a:pt x="4715641" y="575354"/>
                </a:cubicBezTo>
                <a:cubicBezTo>
                  <a:pt x="4682056" y="593278"/>
                  <a:pt x="4768370" y="586520"/>
                  <a:pt x="4742071" y="614016"/>
                </a:cubicBezTo>
                <a:cubicBezTo>
                  <a:pt x="4749637" y="615922"/>
                  <a:pt x="4757797" y="616899"/>
                  <a:pt x="4766183" y="617675"/>
                </a:cubicBezTo>
                <a:lnTo>
                  <a:pt x="4770562" y="618094"/>
                </a:lnTo>
                <a:lnTo>
                  <a:pt x="4783240" y="624350"/>
                </a:lnTo>
                <a:lnTo>
                  <a:pt x="4792882" y="620401"/>
                </a:lnTo>
                <a:lnTo>
                  <a:pt x="4816310" y="625721"/>
                </a:lnTo>
                <a:cubicBezTo>
                  <a:pt x="4824144" y="628595"/>
                  <a:pt x="4831482" y="632720"/>
                  <a:pt x="4837953" y="638824"/>
                </a:cubicBezTo>
                <a:cubicBezTo>
                  <a:pt x="4848645" y="668753"/>
                  <a:pt x="4922266" y="669148"/>
                  <a:pt x="4933914" y="707398"/>
                </a:cubicBezTo>
                <a:cubicBezTo>
                  <a:pt x="4940833" y="719653"/>
                  <a:pt x="4978358" y="746502"/>
                  <a:pt x="4995259" y="744825"/>
                </a:cubicBezTo>
                <a:cubicBezTo>
                  <a:pt x="5005107" y="749034"/>
                  <a:pt x="5010567" y="758092"/>
                  <a:pt x="5024744" y="753396"/>
                </a:cubicBezTo>
                <a:cubicBezTo>
                  <a:pt x="5047511" y="761361"/>
                  <a:pt x="5109162" y="783016"/>
                  <a:pt x="5131877" y="792613"/>
                </a:cubicBezTo>
                <a:cubicBezTo>
                  <a:pt x="5132671" y="802792"/>
                  <a:pt x="5144554" y="806683"/>
                  <a:pt x="5161031" y="810975"/>
                </a:cubicBezTo>
                <a:lnTo>
                  <a:pt x="5176815" y="815342"/>
                </a:lnTo>
                <a:lnTo>
                  <a:pt x="5180064" y="831233"/>
                </a:lnTo>
                <a:cubicBezTo>
                  <a:pt x="5202966" y="819270"/>
                  <a:pt x="5188976" y="863361"/>
                  <a:pt x="5215059" y="865080"/>
                </a:cubicBezTo>
                <a:cubicBezTo>
                  <a:pt x="5235765" y="864786"/>
                  <a:pt x="5236347" y="878098"/>
                  <a:pt x="5245643" y="887119"/>
                </a:cubicBezTo>
                <a:cubicBezTo>
                  <a:pt x="5267660" y="891609"/>
                  <a:pt x="5295742" y="939348"/>
                  <a:pt x="5295952" y="957174"/>
                </a:cubicBezTo>
                <a:cubicBezTo>
                  <a:pt x="5284322" y="1008946"/>
                  <a:pt x="5374979" y="1038019"/>
                  <a:pt x="5367826" y="1079140"/>
                </a:cubicBezTo>
                <a:cubicBezTo>
                  <a:pt x="5371668" y="1089190"/>
                  <a:pt x="5377921" y="1097135"/>
                  <a:pt x="5385646" y="1103730"/>
                </a:cubicBezTo>
                <a:lnTo>
                  <a:pt x="5410965" y="1119397"/>
                </a:lnTo>
                <a:lnTo>
                  <a:pt x="5436960" y="1130910"/>
                </a:lnTo>
                <a:lnTo>
                  <a:pt x="5442083" y="1133134"/>
                </a:lnTo>
                <a:cubicBezTo>
                  <a:pt x="5451910" y="1137346"/>
                  <a:pt x="5457170" y="1169188"/>
                  <a:pt x="5465219" y="1174479"/>
                </a:cubicBezTo>
                <a:cubicBezTo>
                  <a:pt x="5488744" y="1195184"/>
                  <a:pt x="5467141" y="1223401"/>
                  <a:pt x="5488171" y="1238604"/>
                </a:cubicBezTo>
                <a:cubicBezTo>
                  <a:pt x="5523491" y="1271811"/>
                  <a:pt x="5486623" y="1305961"/>
                  <a:pt x="5562172" y="1320840"/>
                </a:cubicBezTo>
                <a:cubicBezTo>
                  <a:pt x="5601634" y="1385316"/>
                  <a:pt x="5636528" y="1453139"/>
                  <a:pt x="5686905" y="1512529"/>
                </a:cubicBezTo>
                <a:cubicBezTo>
                  <a:pt x="5729049" y="1575678"/>
                  <a:pt x="5699691" y="1553768"/>
                  <a:pt x="5748726" y="1623716"/>
                </a:cubicBezTo>
                <a:cubicBezTo>
                  <a:pt x="5783098" y="1689734"/>
                  <a:pt x="5789710" y="1639740"/>
                  <a:pt x="5842593" y="1726595"/>
                </a:cubicBezTo>
                <a:cubicBezTo>
                  <a:pt x="5837824" y="1733043"/>
                  <a:pt x="5862023" y="1845188"/>
                  <a:pt x="5861042" y="1851837"/>
                </a:cubicBezTo>
                <a:cubicBezTo>
                  <a:pt x="5874156" y="1887981"/>
                  <a:pt x="5901790" y="1919218"/>
                  <a:pt x="5921290" y="1943460"/>
                </a:cubicBezTo>
                <a:lnTo>
                  <a:pt x="5978046" y="1997284"/>
                </a:lnTo>
                <a:lnTo>
                  <a:pt x="5992479" y="2056720"/>
                </a:lnTo>
                <a:cubicBezTo>
                  <a:pt x="6011078" y="2079033"/>
                  <a:pt x="6072687" y="2117397"/>
                  <a:pt x="6089639" y="2131171"/>
                </a:cubicBezTo>
                <a:lnTo>
                  <a:pt x="6094199" y="2139379"/>
                </a:lnTo>
                <a:lnTo>
                  <a:pt x="6094822" y="2139386"/>
                </a:lnTo>
                <a:cubicBezTo>
                  <a:pt x="6096947" y="2140841"/>
                  <a:pt x="6098876" y="2143416"/>
                  <a:pt x="6100692" y="2147736"/>
                </a:cubicBezTo>
                <a:lnTo>
                  <a:pt x="6102516" y="2154343"/>
                </a:lnTo>
                <a:lnTo>
                  <a:pt x="6111361" y="2170264"/>
                </a:lnTo>
                <a:lnTo>
                  <a:pt x="6215475" y="2270153"/>
                </a:lnTo>
                <a:lnTo>
                  <a:pt x="6255966" y="2335401"/>
                </a:lnTo>
                <a:lnTo>
                  <a:pt x="6272711" y="2385144"/>
                </a:lnTo>
                <a:cubicBezTo>
                  <a:pt x="6282320" y="2406495"/>
                  <a:pt x="6299066" y="2405139"/>
                  <a:pt x="6304347" y="2439388"/>
                </a:cubicBezTo>
                <a:cubicBezTo>
                  <a:pt x="6297131" y="2486231"/>
                  <a:pt x="6325530" y="2500962"/>
                  <a:pt x="6326729" y="2549400"/>
                </a:cubicBezTo>
                <a:cubicBezTo>
                  <a:pt x="6325926" y="2572066"/>
                  <a:pt x="6339111" y="2599957"/>
                  <a:pt x="6344663" y="2628839"/>
                </a:cubicBezTo>
                <a:lnTo>
                  <a:pt x="6375811" y="2639204"/>
                </a:lnTo>
                <a:cubicBezTo>
                  <a:pt x="6375427" y="2643533"/>
                  <a:pt x="6375041" y="2647863"/>
                  <a:pt x="6374657" y="2652193"/>
                </a:cubicBezTo>
                <a:cubicBezTo>
                  <a:pt x="6373555" y="2658134"/>
                  <a:pt x="6371943" y="2662665"/>
                  <a:pt x="6369740" y="2664642"/>
                </a:cubicBezTo>
                <a:cubicBezTo>
                  <a:pt x="6368032" y="2674540"/>
                  <a:pt x="6371528" y="2686899"/>
                  <a:pt x="6361964" y="2690172"/>
                </a:cubicBezTo>
                <a:cubicBezTo>
                  <a:pt x="6350507" y="2696218"/>
                  <a:pt x="6369375" y="2734440"/>
                  <a:pt x="6355511" y="2727335"/>
                </a:cubicBezTo>
                <a:cubicBezTo>
                  <a:pt x="6358746" y="2734104"/>
                  <a:pt x="6360434" y="2742096"/>
                  <a:pt x="6361058" y="2750592"/>
                </a:cubicBezTo>
                <a:cubicBezTo>
                  <a:pt x="6361013" y="2751998"/>
                  <a:pt x="6360970" y="2753408"/>
                  <a:pt x="6360926" y="2754814"/>
                </a:cubicBezTo>
                <a:lnTo>
                  <a:pt x="6339285" y="2810353"/>
                </a:lnTo>
                <a:cubicBezTo>
                  <a:pt x="6360091" y="2854187"/>
                  <a:pt x="6313103" y="2870086"/>
                  <a:pt x="6325672" y="2908809"/>
                </a:cubicBezTo>
                <a:cubicBezTo>
                  <a:pt x="6341563" y="2966972"/>
                  <a:pt x="6291836" y="2935388"/>
                  <a:pt x="6333498" y="3009772"/>
                </a:cubicBezTo>
                <a:cubicBezTo>
                  <a:pt x="6345476" y="3039254"/>
                  <a:pt x="6345955" y="3068963"/>
                  <a:pt x="6334947" y="3095405"/>
                </a:cubicBezTo>
                <a:lnTo>
                  <a:pt x="6344768" y="3155941"/>
                </a:lnTo>
                <a:cubicBezTo>
                  <a:pt x="6348643" y="3153663"/>
                  <a:pt x="6311793" y="3186588"/>
                  <a:pt x="6314754" y="3197987"/>
                </a:cubicBezTo>
                <a:cubicBezTo>
                  <a:pt x="6318695" y="3221971"/>
                  <a:pt x="6319257" y="3226752"/>
                  <a:pt x="6304230" y="3239690"/>
                </a:cubicBezTo>
                <a:cubicBezTo>
                  <a:pt x="6306321" y="3248567"/>
                  <a:pt x="6307305" y="3254005"/>
                  <a:pt x="6308837" y="3264003"/>
                </a:cubicBezTo>
                <a:cubicBezTo>
                  <a:pt x="6301812" y="3288243"/>
                  <a:pt x="6298529" y="3302527"/>
                  <a:pt x="6309285" y="3324103"/>
                </a:cubicBezTo>
                <a:cubicBezTo>
                  <a:pt x="6301188" y="3343007"/>
                  <a:pt x="6329285" y="3359307"/>
                  <a:pt x="6342503" y="3405661"/>
                </a:cubicBezTo>
                <a:cubicBezTo>
                  <a:pt x="6338012" y="3447477"/>
                  <a:pt x="6408325" y="3505721"/>
                  <a:pt x="6401531" y="3550593"/>
                </a:cubicBezTo>
                <a:cubicBezTo>
                  <a:pt x="6395655" y="3579549"/>
                  <a:pt x="6423437" y="3594758"/>
                  <a:pt x="6427705" y="3624684"/>
                </a:cubicBezTo>
                <a:cubicBezTo>
                  <a:pt x="6416402" y="3629199"/>
                  <a:pt x="6435787" y="3639516"/>
                  <a:pt x="6448424" y="3657106"/>
                </a:cubicBezTo>
                <a:lnTo>
                  <a:pt x="6444014" y="3752742"/>
                </a:lnTo>
                <a:cubicBezTo>
                  <a:pt x="6443990" y="3752777"/>
                  <a:pt x="6443967" y="3752813"/>
                  <a:pt x="6443946" y="3752849"/>
                </a:cubicBezTo>
                <a:lnTo>
                  <a:pt x="0" y="375284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6318" y="2390483"/>
            <a:ext cx="3919061" cy="3296235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en-US" sz="1700" dirty="0">
                <a:latin typeface="Al Tarikh" pitchFamily="2" charset="-78"/>
                <a:cs typeface="Al Tarikh" pitchFamily="2" charset="-78"/>
              </a:rPr>
              <a:t>Un PMHNP es un Advanced Practice Registered Nurse (APRN), es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decir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, un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enfermero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de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práctica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avanzada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con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educación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de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nivel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de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maestría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o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doctorado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y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entrenamiento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especializado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en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salud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mental y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psiquiatría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dirty="0" err="1">
                <a:latin typeface="Al Tarikh" pitchFamily="2" charset="-78"/>
                <a:cs typeface="Al Tarikh" pitchFamily="2" charset="-78"/>
              </a:rPr>
              <a:t>Funciones</a:t>
            </a:r>
            <a:r>
              <a:rPr lang="en-US" sz="30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3000" dirty="0" err="1">
                <a:latin typeface="Al Tarikh" pitchFamily="2" charset="-78"/>
                <a:cs typeface="Al Tarikh" pitchFamily="2" charset="-78"/>
              </a:rPr>
              <a:t>Principales</a:t>
            </a:r>
            <a:r>
              <a:rPr lang="en-US" sz="3000" dirty="0">
                <a:latin typeface="Al Tarikh" pitchFamily="2" charset="-78"/>
                <a:cs typeface="Al Tarikh" pitchFamily="2" charset="-78"/>
              </a:rPr>
              <a:t> de un PMHNP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321" y="2227943"/>
            <a:ext cx="5033221" cy="378822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_tradnl" sz="2100" noProof="0" dirty="0">
                <a:latin typeface="Al Tarikh" pitchFamily="2" charset="-78"/>
                <a:cs typeface="Al Tarikh" pitchFamily="2" charset="-78"/>
              </a:rPr>
              <a:t>1. Evaluación Psiquiátrica.</a:t>
            </a:r>
          </a:p>
          <a:p>
            <a:pPr marL="0" indent="0">
              <a:buNone/>
            </a:pPr>
            <a:r>
              <a:rPr lang="es-ES_tradnl" sz="2100" noProof="0" dirty="0">
                <a:latin typeface="Al Tarikh" pitchFamily="2" charset="-78"/>
                <a:cs typeface="Al Tarikh" pitchFamily="2" charset="-78"/>
              </a:rPr>
              <a:t>2. Diagnóstico.</a:t>
            </a:r>
          </a:p>
          <a:p>
            <a:pPr marL="0" indent="0">
              <a:buNone/>
            </a:pPr>
            <a:r>
              <a:rPr lang="es-ES_tradnl" sz="2100" noProof="0" dirty="0">
                <a:latin typeface="Al Tarikh" pitchFamily="2" charset="-78"/>
                <a:cs typeface="Al Tarikh" pitchFamily="2" charset="-78"/>
              </a:rPr>
              <a:t>3. Manejo y Prescripción de Medicamentos.</a:t>
            </a:r>
          </a:p>
          <a:p>
            <a:pPr marL="0" indent="0">
              <a:buNone/>
            </a:pPr>
            <a:r>
              <a:rPr lang="es-ES_tradnl" sz="2100" noProof="0" dirty="0">
                <a:latin typeface="Al Tarikh" pitchFamily="2" charset="-78"/>
                <a:cs typeface="Al Tarikh" pitchFamily="2" charset="-78"/>
              </a:rPr>
              <a:t>4. Psicoterapia.</a:t>
            </a:r>
          </a:p>
          <a:p>
            <a:pPr marL="0" indent="0">
              <a:buNone/>
            </a:pPr>
            <a:r>
              <a:rPr lang="es-ES_tradnl" sz="2100" noProof="0" dirty="0">
                <a:latin typeface="Al Tarikh" pitchFamily="2" charset="-78"/>
                <a:cs typeface="Al Tarikh" pitchFamily="2" charset="-78"/>
              </a:rPr>
              <a:t>5. Educación y Promoción de la Salud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Checkmark">
            <a:extLst>
              <a:ext uri="{FF2B5EF4-FFF2-40B4-BE49-F238E27FC236}">
                <a16:creationId xmlns:a16="http://schemas.microsoft.com/office/drawing/2014/main" id="{757243A8-F1B4-783B-D247-C3935E0A1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latin typeface="Al Tarikh" pitchFamily="2" charset="-78"/>
                <a:cs typeface="Al Tarikh" pitchFamily="2" charset="-78"/>
              </a:rPr>
              <a:t>Lugares</a:t>
            </a:r>
            <a:r>
              <a:rPr lang="en-US" b="1" dirty="0">
                <a:latin typeface="Al Tarikh" pitchFamily="2" charset="-78"/>
                <a:cs typeface="Al Tarikh" pitchFamily="2" charset="-78"/>
              </a:rPr>
              <a:t> Donde </a:t>
            </a:r>
            <a:r>
              <a:rPr lang="en-US" b="1" dirty="0" err="1">
                <a:latin typeface="Al Tarikh" pitchFamily="2" charset="-78"/>
                <a:cs typeface="Al Tarikh" pitchFamily="2" charset="-78"/>
              </a:rPr>
              <a:t>Puede</a:t>
            </a:r>
            <a:r>
              <a:rPr lang="en-US" b="1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b="1" dirty="0" err="1">
                <a:latin typeface="Al Tarikh" pitchFamily="2" charset="-78"/>
                <a:cs typeface="Al Tarikh" pitchFamily="2" charset="-78"/>
              </a:rPr>
              <a:t>Trabajar</a:t>
            </a:r>
            <a:r>
              <a:rPr lang="en-US" b="1" dirty="0">
                <a:latin typeface="Al Tarikh" pitchFamily="2" charset="-78"/>
                <a:cs typeface="Al Tarikh" pitchFamily="2" charset="-78"/>
              </a:rPr>
              <a:t> un PMHNP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F49E9C-E4B4-6126-1843-51C759DB322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457200"/>
            <a:ext cx="7934706" cy="1188720"/>
          </a:xfrm>
        </p:spPr>
        <p:txBody>
          <a:bodyPr>
            <a:normAutofit/>
          </a:bodyPr>
          <a:lstStyle/>
          <a:p>
            <a:r>
              <a:rPr lang="en-US" sz="3500" b="1">
                <a:solidFill>
                  <a:schemeClr val="tx2"/>
                </a:solidFill>
              </a:rPr>
              <a:t>Ruta Académica para Convertirse en PMHNP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41F8D5-EBCE-4FB9-91A9-3425971C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553998" y="473861"/>
            <a:ext cx="3142400" cy="2037604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5E80E2-35F9-41F3-A2B8-A2F17D956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8BDEEE-0C30-49F3-8D05-B062EF890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1E0C27-19E6-45DC-B154-493480207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A55340-18E0-4A23-B406-BD122164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701F99-7E4C-4B92-A4B5-307CDFB7A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1809166" cy="1810094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41E616B-C319-43C1-9A9C-A2074B2E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86BD2B-CA73-48DF-9CC8-0152EA6B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9C1AA9D-3FCF-4B84-94D1-51F0E1517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7CE92F-1DE7-4252-A62C-77ACF8C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AB91BAC4-C319-B816-6C36-F5964DC5AC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5161899"/>
              </p:ext>
            </p:extLst>
          </p:nvPr>
        </p:nvGraphicFramePr>
        <p:xfrm>
          <a:off x="777240" y="2543633"/>
          <a:ext cx="7589520" cy="3566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 b="1">
                <a:solidFill>
                  <a:srgbClr val="FFFFFF"/>
                </a:solidFill>
              </a:rPr>
              <a:t>Futuro de la Profesión PMHNP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B9E5F29-E6B9-4A42-11A5-5D1897A48F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7184202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332" y="1451610"/>
            <a:ext cx="4307668" cy="4832267"/>
          </a:xfrm>
        </p:spPr>
        <p:txBody>
          <a:bodyPr anchor="t">
            <a:normAutofit/>
          </a:bodyPr>
          <a:lstStyle/>
          <a:p>
            <a:pPr algn="just"/>
            <a:r>
              <a:rPr lang="en-US" sz="1700" dirty="0">
                <a:latin typeface="Al Tarikh" pitchFamily="2" charset="-78"/>
                <a:cs typeface="Al Tarikh" pitchFamily="2" charset="-78"/>
              </a:rPr>
              <a:t>Los Psychiatric-Mental Health Nurse Practitioners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representan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una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pieza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clave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dentro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del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sistema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de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salud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en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Estados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Unidos. Su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capacidad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para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evaluar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,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diagnosticar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,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prescribir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tratamientos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y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brindar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atención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integral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los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posiciona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como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profesionales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esenciales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en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la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atención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de </a:t>
            </a:r>
            <a:r>
              <a:rPr lang="en-US" sz="1700" dirty="0" err="1">
                <a:latin typeface="Al Tarikh" pitchFamily="2" charset="-78"/>
                <a:cs typeface="Al Tarikh" pitchFamily="2" charset="-78"/>
              </a:rPr>
              <a:t>salud</a:t>
            </a:r>
            <a:r>
              <a:rPr lang="en-US" sz="1700" dirty="0">
                <a:latin typeface="Al Tarikh" pitchFamily="2" charset="-78"/>
                <a:cs typeface="Al Tarikh" pitchFamily="2" charset="-78"/>
              </a:rPr>
              <a:t> mental.</a:t>
            </a:r>
          </a:p>
          <a:p>
            <a:endParaRPr lang="en-US" sz="1700" dirty="0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9" name="Rectangle 308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6" name="Picture 4" descr="Conclusion Images - Free Download on ...">
            <a:extLst>
              <a:ext uri="{FF2B5EF4-FFF2-40B4-BE49-F238E27FC236}">
                <a16:creationId xmlns:a16="http://schemas.microsoft.com/office/drawing/2014/main" id="{3445BBF6-698E-7DFD-12F4-7BCA835F6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6975" y="2273495"/>
            <a:ext cx="3127897" cy="234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Gracias lettering spanish Vector Images &amp; Graphics for Commercial Use |  VectorStock">
            <a:extLst>
              <a:ext uri="{FF2B5EF4-FFF2-40B4-BE49-F238E27FC236}">
                <a16:creationId xmlns:a16="http://schemas.microsoft.com/office/drawing/2014/main" id="{F77869C7-ACBF-14F9-668A-C5D53B23A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2171510"/>
            <a:ext cx="8178799" cy="251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160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</TotalTime>
  <Words>605</Words>
  <Application>Microsoft Macintosh PowerPoint</Application>
  <PresentationFormat>On-screen Show (4:3)</PresentationFormat>
  <Paragraphs>62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Al Tarikh</vt:lpstr>
      <vt:lpstr>Aptos</vt:lpstr>
      <vt:lpstr>Arial</vt:lpstr>
      <vt:lpstr>Calibri</vt:lpstr>
      <vt:lpstr>Office Theme</vt:lpstr>
      <vt:lpstr>Profesionales Formados en el Extranjero: Comprendiendo qué es un Psychiatric-Mental Health Nurse Practitioner (PMHNP) y su Rol en el Sistema de Salud de Estados Unidos</vt:lpstr>
      <vt:lpstr>Introducción</vt:lpstr>
      <vt:lpstr>¿Qué es un Psychiatric-Mental Health Nurse Practitioner (PMHNP)?</vt:lpstr>
      <vt:lpstr>Funciones Principales de un PMHNP</vt:lpstr>
      <vt:lpstr>Lugares Donde Puede Trabajar un PMHNP</vt:lpstr>
      <vt:lpstr>Ruta Académica para Convertirse en PMHNP</vt:lpstr>
      <vt:lpstr>Futuro de la Profesión PMHNP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Yolanny Ramirez</cp:lastModifiedBy>
  <cp:revision>2</cp:revision>
  <dcterms:created xsi:type="dcterms:W3CDTF">2013-01-27T09:14:16Z</dcterms:created>
  <dcterms:modified xsi:type="dcterms:W3CDTF">2026-05-20T01:52:35Z</dcterms:modified>
  <cp:category/>
</cp:coreProperties>
</file>